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7.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91" r:id="rId2"/>
    <p:sldMasterId id="2147483732" r:id="rId3"/>
    <p:sldMasterId id="2147483739" r:id="rId4"/>
    <p:sldMasterId id="2147483769" r:id="rId5"/>
    <p:sldMasterId id="2147483805" r:id="rId6"/>
    <p:sldMasterId id="2147483839" r:id="rId7"/>
    <p:sldMasterId id="2147483922" r:id="rId8"/>
  </p:sldMasterIdLst>
  <p:notesMasterIdLst>
    <p:notesMasterId r:id="rId28"/>
  </p:notesMasterIdLst>
  <p:sldIdLst>
    <p:sldId id="256" r:id="rId9"/>
    <p:sldId id="258" r:id="rId10"/>
    <p:sldId id="287" r:id="rId11"/>
    <p:sldId id="259" r:id="rId12"/>
    <p:sldId id="265" r:id="rId13"/>
    <p:sldId id="266" r:id="rId14"/>
    <p:sldId id="267" r:id="rId15"/>
    <p:sldId id="269" r:id="rId16"/>
    <p:sldId id="270" r:id="rId17"/>
    <p:sldId id="271" r:id="rId18"/>
    <p:sldId id="272" r:id="rId19"/>
    <p:sldId id="273" r:id="rId20"/>
    <p:sldId id="274" r:id="rId21"/>
    <p:sldId id="275" r:id="rId22"/>
    <p:sldId id="276" r:id="rId23"/>
    <p:sldId id="277" r:id="rId24"/>
    <p:sldId id="278" r:id="rId25"/>
    <p:sldId id="285" r:id="rId26"/>
    <p:sldId id="286" r:id="rId27"/>
  </p:sldIdLst>
  <p:sldSz cx="9144000" cy="5143500" type="screen16x9"/>
  <p:notesSz cx="6858000" cy="9144000"/>
  <p:embeddedFontLst>
    <p:embeddedFont>
      <p:font typeface="Helvetica Neue" panose="02000503000000020004" pitchFamily="2" charset="0"/>
      <p:regular r:id="rId29"/>
      <p:bold r:id="rId30"/>
      <p:italic r:id="rId31"/>
      <p:boldItalic r:id="rId32"/>
    </p:embeddedFont>
    <p:embeddedFont>
      <p:font typeface="Inter" panose="02000503000000020004" pitchFamily="2" charset="0"/>
      <p:regular r:id="rId33"/>
      <p:bold r:id="rId34"/>
      <p:italic r:id="rId35"/>
      <p:boldItalic r:id="rId36"/>
    </p:embeddedFont>
    <p:embeddedFont>
      <p:font typeface="Inter Light" panose="02000503000000020004" pitchFamily="2" charset="0"/>
      <p:regular r:id="rId37"/>
      <p:bold r:id="rId38"/>
      <p:italic r:id="rId39"/>
      <p:boldItalic r:id="rId40"/>
    </p:embeddedFont>
    <p:embeddedFont>
      <p:font typeface="Inter Medium" panose="02000503000000020004" pitchFamily="2" charset="0"/>
      <p:regular r:id="rId41"/>
      <p:bold r:id="rId42"/>
      <p:italic r:id="rId43"/>
      <p:boldItalic r:id="rId44"/>
    </p:embeddedFont>
    <p:embeddedFont>
      <p:font typeface="Inter SemiBold" panose="02000503000000020004" pitchFamily="2"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Light" panose="020B0306030504020204" pitchFamily="34" charset="0"/>
      <p:regular r:id="rId53"/>
      <p:bold r:id="rId54"/>
      <p:italic r:id="rId55"/>
      <p:boldItalic r:id="rId56"/>
    </p:embeddedFont>
    <p:embeddedFont>
      <p:font typeface="Open Sans SemiBold" panose="020B0606030504020204" pitchFamily="34" charset="0"/>
      <p:regular r:id="rId57"/>
      <p:bold r:id="rId58"/>
      <p:italic r:id="rId59"/>
      <p:boldItalic r:id="rId60"/>
    </p:embeddedFont>
    <p:embeddedFont>
      <p:font typeface="Poly" panose="02040503050400000004" pitchFamily="18" charset="77"/>
      <p:regular r:id="rId61"/>
      <p:italic r:id="rId62"/>
    </p:embeddedFont>
    <p:embeddedFont>
      <p:font typeface="Roboto" panose="02000000000000000000" pitchFamily="2" charset="0"/>
      <p:regular r:id="rId63"/>
      <p:bold r:id="rId64"/>
      <p:italic r:id="rId65"/>
      <p:boldItalic r:id="rId66"/>
    </p:embeddedFont>
    <p:embeddedFont>
      <p:font typeface="Verdana" panose="020B060403050404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A5193ACF-7E2B-6644-BCBD-F45FBACDB440}">
          <p14:sldIdLst>
            <p14:sldId id="256"/>
            <p14:sldId id="258"/>
            <p14:sldId id="287"/>
            <p14:sldId id="259"/>
            <p14:sldId id="265"/>
            <p14:sldId id="266"/>
            <p14:sldId id="267"/>
          </p14:sldIdLst>
        </p14:section>
        <p14:section name="Templates" id="{A307BB76-B582-7847-B575-66BFFEA6F292}">
          <p14:sldIdLst>
            <p14:sldId id="269"/>
            <p14:sldId id="270"/>
            <p14:sldId id="271"/>
            <p14:sldId id="272"/>
            <p14:sldId id="273"/>
            <p14:sldId id="274"/>
            <p14:sldId id="275"/>
            <p14:sldId id="276"/>
            <p14:sldId id="277"/>
            <p14:sldId id="278"/>
            <p14:sldId id="285"/>
            <p14:sldId id="28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hcdluZP7DTO9X2k9rqaTJaV0Fe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431E3A-5263-402C-85A3-23AB421EDF0B}">
  <a:tblStyle styleId="{27431E3A-5263-402C-85A3-23AB421EDF0B}"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chemeClr val="dk1"/>
          </a:solidFill>
        </a:fill>
      </a:tcStyle>
    </a:wholeTbl>
    <a:band1H>
      <a:tcTxStyle/>
      <a:tcStyle>
        <a:tcBdr/>
        <a:fill>
          <a:solidFill>
            <a:schemeClr val="dk1"/>
          </a:solidFill>
        </a:fill>
      </a:tcStyle>
    </a:band1H>
    <a:band2H>
      <a:tcTxStyle/>
      <a:tcStyle>
        <a:tcBdr/>
      </a:tcStyle>
    </a:band2H>
    <a:band1V>
      <a:tcTxStyle/>
      <a:tcStyle>
        <a:tcBdr/>
        <a:fill>
          <a:solidFill>
            <a:schemeClr val="dk1"/>
          </a:solidFill>
        </a:fill>
      </a:tcStyle>
    </a:band1V>
    <a:band2V>
      <a:tcTxStyle/>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7"/>
  </p:normalViewPr>
  <p:slideViewPr>
    <p:cSldViewPr snapToGrid="0">
      <p:cViewPr varScale="1">
        <p:scale>
          <a:sx n="135" d="100"/>
          <a:sy n="135" d="100"/>
        </p:scale>
        <p:origin x="960"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font" Target="fonts/font14.fntdata"/><Relationship Id="rId47" Type="http://schemas.openxmlformats.org/officeDocument/2006/relationships/font" Target="fonts/font19.fntdata"/><Relationship Id="rId63" Type="http://schemas.openxmlformats.org/officeDocument/2006/relationships/font" Target="fonts/font35.fntdata"/><Relationship Id="rId68" Type="http://schemas.openxmlformats.org/officeDocument/2006/relationships/font" Target="fonts/font40.fntdata"/><Relationship Id="rId84"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font" Target="fonts/font1.fntdata"/><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66" Type="http://schemas.openxmlformats.org/officeDocument/2006/relationships/font" Target="fonts/font38.fntdata"/><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33.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font" Target="fonts/font36.fntdata"/><Relationship Id="rId69" Type="http://schemas.openxmlformats.org/officeDocument/2006/relationships/font" Target="fonts/font41.fntdata"/><Relationship Id="rId8" Type="http://schemas.openxmlformats.org/officeDocument/2006/relationships/slideMaster" Target="slideMasters/slideMaster8.xml"/><Relationship Id="rId51" Type="http://schemas.openxmlformats.org/officeDocument/2006/relationships/font" Target="fonts/font23.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67" Type="http://schemas.openxmlformats.org/officeDocument/2006/relationships/font" Target="fonts/font39.fntdata"/><Relationship Id="rId20" Type="http://schemas.openxmlformats.org/officeDocument/2006/relationships/slide" Target="slides/slide12.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70" Type="http://schemas.openxmlformats.org/officeDocument/2006/relationships/font" Target="fonts/font42.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2.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font" Target="fonts/font37.fntdata"/><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font" Target="fonts/font11.fntdata"/><Relationship Id="rId34" Type="http://schemas.openxmlformats.org/officeDocument/2006/relationships/font" Target="fonts/font6.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Master" Target="slideMasters/slideMaster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2f6947426b9_3_5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6" name="Google Shape;1696;g2f6947426b9_3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0" name="Google Shape;187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7" name="Google Shape;18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5" name="Google Shape;195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2" name="Google Shape;19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p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9" name="Google Shape;196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0" name="Google Shape;198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3" name="Google Shape;199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6" name="Google Shape;2056;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950">
              <a:solidFill>
                <a:srgbClr val="444444"/>
              </a:solidFill>
              <a:highlight>
                <a:srgbClr val="FFFFFF"/>
              </a:highlight>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p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7" name="Google Shape;206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2f6947426b9_3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0" name="Google Shape;1710;g2f6947426b9_3_6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950">
              <a:solidFill>
                <a:srgbClr val="444444"/>
              </a:solidFill>
              <a:highlight>
                <a:srgbClr val="FFFFFF"/>
              </a:highlight>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2f6947426b9_3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0" name="Google Shape;1710;g2f6947426b9_3_6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950">
              <a:solidFill>
                <a:srgbClr val="444444"/>
              </a:solidFill>
              <a:highlight>
                <a:srgbClr val="FFFFFF"/>
              </a:highlight>
              <a:latin typeface="Verdana"/>
              <a:ea typeface="Verdana"/>
              <a:cs typeface="Verdana"/>
              <a:sym typeface="Verdana"/>
            </a:endParaRPr>
          </a:p>
        </p:txBody>
      </p:sp>
    </p:spTree>
    <p:extLst>
      <p:ext uri="{BB962C8B-B14F-4D97-AF65-F5344CB8AC3E}">
        <p14:creationId xmlns:p14="http://schemas.microsoft.com/office/powerpoint/2010/main" val="367424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2f6947426b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1" name="Google Shape;1721;g2f6947426b9_5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950">
              <a:solidFill>
                <a:srgbClr val="444444"/>
              </a:solidFill>
              <a:highlight>
                <a:srgbClr val="FFFFFF"/>
              </a:highlight>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2efb8a77e57_0_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5" name="Google Shape;1805;g2efb8a77e57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11" name="Google Shape;18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efb8a77e5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6" name="Google Shape;1816;g2efb8a77e57_0_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950">
              <a:solidFill>
                <a:srgbClr val="444444"/>
              </a:solidFill>
              <a:highlight>
                <a:srgbClr val="FFFFFF"/>
              </a:highlight>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8" name="Google Shape;183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hyperlink" Target="http://neuefische.de"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mailto:studienberatung@neuefische.de" TargetMode="External"/><Relationship Id="rId2" Type="http://schemas.openxmlformats.org/officeDocument/2006/relationships/hyperlink" Target="http://neuefische.de"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neuefische.de" TargetMode="External"/></Relationships>
</file>

<file path=ppt/slideLayouts/_rels/slideLayout190.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hyperlink" Target="http://neuefische.de" TargetMode="Externa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hyperlink" Target="http://neuefische.de" TargetMode="External"/></Relationships>
</file>

<file path=ppt/slideLayouts/_rels/slideLayout193.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94.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mailto:studienberatung@neuefische.de" TargetMode="External"/><Relationship Id="rId2" Type="http://schemas.openxmlformats.org/officeDocument/2006/relationships/hyperlink" Target="http://neuefische.de" TargetMode="External"/><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uefische.de" TargetMode="Externa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3" Type="http://schemas.openxmlformats.org/officeDocument/2006/relationships/hyperlink" Target="mailto:studienberatung@neuefische.de" TargetMode="External"/><Relationship Id="rId2" Type="http://schemas.openxmlformats.org/officeDocument/2006/relationships/hyperlink" Target="http://neuefische.de" TargetMode="External"/><Relationship Id="rId1" Type="http://schemas.openxmlformats.org/officeDocument/2006/relationships/slideMaster" Target="../slideMasters/slideMaster7.xml"/><Relationship Id="rId5" Type="http://schemas.openxmlformats.org/officeDocument/2006/relationships/image" Target="../media/image6.png"/><Relationship Id="rId4" Type="http://schemas.openxmlformats.org/officeDocument/2006/relationships/hyperlink" Target="http://www.neuefische.de" TargetMode="External"/></Relationships>
</file>

<file path=ppt/slideLayouts/_rels/slideLayout205.xml.rels><?xml version="1.0" encoding="UTF-8" standalone="yes"?>
<Relationships xmlns="http://schemas.openxmlformats.org/package/2006/relationships"><Relationship Id="rId3" Type="http://schemas.openxmlformats.org/officeDocument/2006/relationships/hyperlink" Target="mailto:studienberatung@neuefische.de" TargetMode="External"/><Relationship Id="rId2" Type="http://schemas.openxmlformats.org/officeDocument/2006/relationships/hyperlink" Target="http://neuefische.de" TargetMode="External"/><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hyperlink" Target="http://www.neuefische.de" TargetMode="External"/></Relationships>
</file>

<file path=ppt/slideLayouts/_rels/slideLayout206.xml.rels><?xml version="1.0" encoding="UTF-8" standalone="yes"?>
<Relationships xmlns="http://schemas.openxmlformats.org/package/2006/relationships"><Relationship Id="rId3" Type="http://schemas.openxmlformats.org/officeDocument/2006/relationships/hyperlink" Target="mailto:studienberatung@neuefische.de" TargetMode="External"/><Relationship Id="rId2" Type="http://schemas.openxmlformats.org/officeDocument/2006/relationships/hyperlink" Target="http://neuefische.de" TargetMode="External"/><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hyperlink" Target="http://www.neuefische.de" TargetMode="External"/></Relationships>
</file>

<file path=ppt/slideLayouts/_rels/slideLayout207.xml.rels><?xml version="1.0" encoding="UTF-8" standalone="yes"?>
<Relationships xmlns="http://schemas.openxmlformats.org/package/2006/relationships"><Relationship Id="rId3" Type="http://schemas.openxmlformats.org/officeDocument/2006/relationships/hyperlink" Target="mailto:studienberatung@neuefische.de" TargetMode="External"/><Relationship Id="rId2" Type="http://schemas.openxmlformats.org/officeDocument/2006/relationships/hyperlink" Target="http://neuefische.de" TargetMode="External"/><Relationship Id="rId1" Type="http://schemas.openxmlformats.org/officeDocument/2006/relationships/slideMaster" Target="../slideMasters/slideMaster7.xml"/><Relationship Id="rId5" Type="http://schemas.openxmlformats.org/officeDocument/2006/relationships/image" Target="../media/image6.png"/><Relationship Id="rId4" Type="http://schemas.openxmlformats.org/officeDocument/2006/relationships/hyperlink" Target="http://www.neuefische.de" TargetMode="External"/></Relationships>
</file>

<file path=ppt/slideLayouts/_rels/slideLayout208.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mailto:studienberatung@neuefische.de" TargetMode="External"/><Relationship Id="rId2" Type="http://schemas.openxmlformats.org/officeDocument/2006/relationships/hyperlink" Target="http://neuefische.de" TargetMode="External"/><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uefische.de" TargetMode="External"/></Relationships>
</file>

<file path=ppt/slideLayouts/_rels/slideLayout210.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neuefische.de" TargetMode="External"/><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212.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213.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neuefische.de" TargetMode="External"/><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hyperlink" Target="http://neuefische.de" TargetMode="External"/><Relationship Id="rId16"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Layouts/_rels/slideLayout219.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mailto:studienberatung@neuefische.de" TargetMode="External"/><Relationship Id="rId2" Type="http://schemas.openxmlformats.org/officeDocument/2006/relationships/hyperlink" Target="http://neuefische.de"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neuefische.de" TargetMode="External"/></Relationships>
</file>

<file path=ppt/slideLayouts/_rels/slideLayout220.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hyperlink" Target="http://neuefische.de" TargetMode="Externa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hyperlink" Target="http://neuefische.de" TargetMode="External"/></Relationships>
</file>

<file path=ppt/slideLayouts/_rels/slideLayout224.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226.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227.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232.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neuefische.de" TargetMode="External"/><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neuefische.de"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hyperlink" Target="http://neuefische.de" TargetMode="External"/><Relationship Id="rId16"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neuefische.de"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neuefische.de"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neuefische.de"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neuefische.de" TargetMode="Externa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neuefische.de" TargetMode="Externa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neuefische.de" TargetMode="Externa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neuefische.de"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rt Orange" type="tx">
  <p:cSld name="TITLE_AND_BODY">
    <p:bg>
      <p:bgPr>
        <a:solidFill>
          <a:srgbClr val="FF5A36"/>
        </a:solidFill>
        <a:effectLst/>
      </p:bgPr>
    </p:bg>
    <p:spTree>
      <p:nvGrpSpPr>
        <p:cNvPr id="1" name="Shape 9"/>
        <p:cNvGrpSpPr/>
        <p:nvPr/>
      </p:nvGrpSpPr>
      <p:grpSpPr>
        <a:xfrm>
          <a:off x="0" y="0"/>
          <a:ext cx="0" cy="0"/>
          <a:chOff x="0" y="0"/>
          <a:chExt cx="0" cy="0"/>
        </a:xfrm>
      </p:grpSpPr>
      <p:pic>
        <p:nvPicPr>
          <p:cNvPr id="10" name="Google Shape;10;p24" descr="neuefische_white.pdf"/>
          <p:cNvPicPr preferRelativeResize="0"/>
          <p:nvPr/>
        </p:nvPicPr>
        <p:blipFill rotWithShape="1">
          <a:blip r:embed="rId2">
            <a:alphaModFix/>
          </a:blip>
          <a:srcRect/>
          <a:stretch/>
        </p:blipFill>
        <p:spPr>
          <a:xfrm>
            <a:off x="2071688" y="2320829"/>
            <a:ext cx="5000625" cy="1171575"/>
          </a:xfrm>
          <a:prstGeom prst="rect">
            <a:avLst/>
          </a:prstGeom>
          <a:noFill/>
          <a:ln>
            <a:noFill/>
          </a:ln>
        </p:spPr>
      </p:pic>
      <p:sp>
        <p:nvSpPr>
          <p:cNvPr id="11" name="Google Shape;11;p24"/>
          <p:cNvSpPr txBox="1">
            <a:spLocks noGrp="1"/>
          </p:cNvSpPr>
          <p:nvPr>
            <p:ph type="sldNum" idx="12"/>
          </p:nvPr>
        </p:nvSpPr>
        <p:spPr>
          <a:xfrm>
            <a:off x="8556784" y="4749851"/>
            <a:ext cx="548700" cy="393600"/>
          </a:xfrm>
          <a:prstGeom prst="rect">
            <a:avLst/>
          </a:prstGeom>
          <a:noFill/>
          <a:ln>
            <a:noFill/>
          </a:ln>
        </p:spPr>
        <p:txBody>
          <a:bodyPr spcFirstLastPara="1" wrap="square" lIns="19050" tIns="19050" rIns="19050" bIns="19050" anchor="t" anchorCtr="0">
            <a:noAutofit/>
          </a:bodyPr>
          <a:lstStyle>
            <a:lvl1pPr marL="0" marR="0" lvl="0"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1pPr>
            <a:lvl2pPr marL="0" marR="0" lvl="1"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2pPr>
            <a:lvl3pPr marL="0" marR="0" lvl="2"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3pPr>
            <a:lvl4pPr marL="0" marR="0" lvl="3"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4pPr>
            <a:lvl5pPr marL="0" marR="0" lvl="4"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5pPr>
            <a:lvl6pPr marL="0" marR="0" lvl="5"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6pPr>
            <a:lvl7pPr marL="0" marR="0" lvl="6"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7pPr>
            <a:lvl8pPr marL="0" marR="0" lvl="7"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8pPr>
            <a:lvl9pPr marL="0" marR="0" lvl="8"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mit Formfeld 1 1">
  <p:cSld name="Text mit Formfeld_1_1">
    <p:spTree>
      <p:nvGrpSpPr>
        <p:cNvPr id="1" name="Shape 102"/>
        <p:cNvGrpSpPr/>
        <p:nvPr/>
      </p:nvGrpSpPr>
      <p:grpSpPr>
        <a:xfrm>
          <a:off x="0" y="0"/>
          <a:ext cx="0" cy="0"/>
          <a:chOff x="0" y="0"/>
          <a:chExt cx="0" cy="0"/>
        </a:xfrm>
      </p:grpSpPr>
      <p:sp>
        <p:nvSpPr>
          <p:cNvPr id="103" name="Google Shape;103;p88"/>
          <p:cNvSpPr/>
          <p:nvPr/>
        </p:nvSpPr>
        <p:spPr>
          <a:xfrm>
            <a:off x="4272339" y="-1275378"/>
            <a:ext cx="5925900" cy="7138800"/>
          </a:xfrm>
          <a:prstGeom prst="ellipse">
            <a:avLst/>
          </a:prstGeom>
          <a:solidFill>
            <a:srgbClr val="FF5A36">
              <a:alpha val="18039"/>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04" name="Google Shape;104;p88"/>
          <p:cNvSpPr/>
          <p:nvPr/>
        </p:nvSpPr>
        <p:spPr>
          <a:xfrm>
            <a:off x="4572000" y="-957400"/>
            <a:ext cx="7157700" cy="7157700"/>
          </a:xfrm>
          <a:prstGeom prst="ellipse">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grpSp>
        <p:nvGrpSpPr>
          <p:cNvPr id="105" name="Google Shape;105;p88"/>
          <p:cNvGrpSpPr/>
          <p:nvPr/>
        </p:nvGrpSpPr>
        <p:grpSpPr>
          <a:xfrm>
            <a:off x="107061" y="4752840"/>
            <a:ext cx="474301" cy="233362"/>
            <a:chOff x="0" y="0"/>
            <a:chExt cx="1264804" cy="622300"/>
          </a:xfrm>
        </p:grpSpPr>
        <p:pic>
          <p:nvPicPr>
            <p:cNvPr id="106" name="Google Shape;106;p88" descr="Bild"/>
            <p:cNvPicPr preferRelativeResize="0"/>
            <p:nvPr/>
          </p:nvPicPr>
          <p:blipFill rotWithShape="1">
            <a:blip r:embed="rId2">
              <a:alphaModFix/>
            </a:blip>
            <a:srcRect/>
            <a:stretch/>
          </p:blipFill>
          <p:spPr>
            <a:xfrm>
              <a:off x="677769" y="359448"/>
              <a:ext cx="587035" cy="262852"/>
            </a:xfrm>
            <a:prstGeom prst="rect">
              <a:avLst/>
            </a:prstGeom>
            <a:noFill/>
            <a:ln>
              <a:noFill/>
            </a:ln>
          </p:spPr>
        </p:pic>
        <p:pic>
          <p:nvPicPr>
            <p:cNvPr id="107" name="Google Shape;107;p88" descr="Bild"/>
            <p:cNvPicPr preferRelativeResize="0"/>
            <p:nvPr/>
          </p:nvPicPr>
          <p:blipFill rotWithShape="1">
            <a:blip r:embed="rId2">
              <a:alphaModFix amt="80000"/>
            </a:blip>
            <a:srcRect/>
            <a:stretch/>
          </p:blipFill>
          <p:spPr>
            <a:xfrm>
              <a:off x="384796" y="0"/>
              <a:ext cx="461819" cy="206785"/>
            </a:xfrm>
            <a:prstGeom prst="rect">
              <a:avLst/>
            </a:prstGeom>
            <a:noFill/>
            <a:ln>
              <a:noFill/>
            </a:ln>
          </p:spPr>
        </p:pic>
        <p:pic>
          <p:nvPicPr>
            <p:cNvPr id="108" name="Google Shape;108;p88" descr="Bild"/>
            <p:cNvPicPr preferRelativeResize="0"/>
            <p:nvPr/>
          </p:nvPicPr>
          <p:blipFill rotWithShape="1">
            <a:blip r:embed="rId2">
              <a:alphaModFix amt="50000"/>
            </a:blip>
            <a:srcRect/>
            <a:stretch/>
          </p:blipFill>
          <p:spPr>
            <a:xfrm>
              <a:off x="0" y="295883"/>
              <a:ext cx="398403" cy="178390"/>
            </a:xfrm>
            <a:prstGeom prst="rect">
              <a:avLst/>
            </a:prstGeom>
            <a:noFill/>
            <a:ln>
              <a:noFill/>
            </a:ln>
          </p:spPr>
        </p:pic>
      </p:grpSp>
      <p:sp>
        <p:nvSpPr>
          <p:cNvPr id="109" name="Google Shape;109;p88"/>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110" name="Google Shape;110;p88"/>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11" name="Google Shape;111;p88"/>
          <p:cNvSpPr txBox="1">
            <a:spLocks noGrp="1"/>
          </p:cNvSpPr>
          <p:nvPr>
            <p:ph type="title"/>
          </p:nvPr>
        </p:nvSpPr>
        <p:spPr>
          <a:xfrm>
            <a:off x="581386" y="1018903"/>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2" name="Google Shape;112;p88"/>
          <p:cNvSpPr txBox="1">
            <a:spLocks noGrp="1"/>
          </p:cNvSpPr>
          <p:nvPr>
            <p:ph type="subTitle" idx="1"/>
          </p:nvPr>
        </p:nvSpPr>
        <p:spPr>
          <a:xfrm>
            <a:off x="581386" y="1414191"/>
            <a:ext cx="3412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26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3" name="Google Shape;113;p88"/>
          <p:cNvSpPr txBox="1">
            <a:spLocks noGrp="1"/>
          </p:cNvSpPr>
          <p:nvPr>
            <p:ph type="subTitle" idx="2"/>
          </p:nvPr>
        </p:nvSpPr>
        <p:spPr>
          <a:xfrm>
            <a:off x="581358" y="2175956"/>
            <a:ext cx="3412800" cy="3549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4" name="Google Shape;114;p88"/>
          <p:cNvSpPr txBox="1">
            <a:spLocks noGrp="1"/>
          </p:cNvSpPr>
          <p:nvPr>
            <p:ph type="subTitle" idx="3"/>
          </p:nvPr>
        </p:nvSpPr>
        <p:spPr>
          <a:xfrm>
            <a:off x="581363" y="2826422"/>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5" name="Google Shape;115;p88"/>
          <p:cNvSpPr txBox="1">
            <a:spLocks noGrp="1"/>
          </p:cNvSpPr>
          <p:nvPr>
            <p:ph type="title" idx="4"/>
          </p:nvPr>
        </p:nvSpPr>
        <p:spPr>
          <a:xfrm>
            <a:off x="5769281" y="1265278"/>
            <a:ext cx="1513800" cy="5328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6" name="Google Shape;116;p88"/>
          <p:cNvSpPr txBox="1">
            <a:spLocks noGrp="1"/>
          </p:cNvSpPr>
          <p:nvPr>
            <p:ph type="subTitle" idx="5"/>
          </p:nvPr>
        </p:nvSpPr>
        <p:spPr>
          <a:xfrm>
            <a:off x="5769281" y="2236856"/>
            <a:ext cx="2494200" cy="7668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NF Slogan 02">
  <p:cSld name="NF Slogan 02">
    <p:bg>
      <p:bgPr>
        <a:solidFill>
          <a:srgbClr val="FFFFFF"/>
        </a:solidFill>
        <a:effectLst/>
      </p:bgPr>
    </p:bg>
    <p:spTree>
      <p:nvGrpSpPr>
        <p:cNvPr id="1" name="Shape 729"/>
        <p:cNvGrpSpPr/>
        <p:nvPr/>
      </p:nvGrpSpPr>
      <p:grpSpPr>
        <a:xfrm>
          <a:off x="0" y="0"/>
          <a:ext cx="0" cy="0"/>
          <a:chOff x="0" y="0"/>
          <a:chExt cx="0" cy="0"/>
        </a:xfrm>
      </p:grpSpPr>
      <p:pic>
        <p:nvPicPr>
          <p:cNvPr id="730" name="Google Shape;730;p197" descr="NF_Google-Slides-Template_Quote-01.png"/>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731" name="Google Shape;731;p19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co Water Icon Mark">
  <p:cSld name="Blanco Water Icon Mark">
    <p:spTree>
      <p:nvGrpSpPr>
        <p:cNvPr id="1" name="Shape 732"/>
        <p:cNvGrpSpPr/>
        <p:nvPr/>
      </p:nvGrpSpPr>
      <p:grpSpPr>
        <a:xfrm>
          <a:off x="0" y="0"/>
          <a:ext cx="0" cy="0"/>
          <a:chOff x="0" y="0"/>
          <a:chExt cx="0" cy="0"/>
        </a:xfrm>
      </p:grpSpPr>
      <p:pic>
        <p:nvPicPr>
          <p:cNvPr id="733" name="Google Shape;733;p198"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734" name="Google Shape;734;p19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lanco Sand Icon Mark">
  <p:cSld name="Blanco Sand Icon Mark">
    <p:bg>
      <p:bgPr>
        <a:solidFill>
          <a:srgbClr val="EFECE7"/>
        </a:solidFill>
        <a:effectLst/>
      </p:bgPr>
    </p:bg>
    <p:spTree>
      <p:nvGrpSpPr>
        <p:cNvPr id="1" name="Shape 735"/>
        <p:cNvGrpSpPr/>
        <p:nvPr/>
      </p:nvGrpSpPr>
      <p:grpSpPr>
        <a:xfrm>
          <a:off x="0" y="0"/>
          <a:ext cx="0" cy="0"/>
          <a:chOff x="0" y="0"/>
          <a:chExt cx="0" cy="0"/>
        </a:xfrm>
      </p:grpSpPr>
      <p:pic>
        <p:nvPicPr>
          <p:cNvPr id="736" name="Google Shape;736;p199"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737" name="Google Shape;737;p19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lanco White Icon Mark">
  <p:cSld name="Blanco White Icon Mark">
    <p:bg>
      <p:bgPr>
        <a:solidFill>
          <a:srgbClr val="FFFFFF"/>
        </a:solidFill>
        <a:effectLst/>
      </p:bgPr>
    </p:bg>
    <p:spTree>
      <p:nvGrpSpPr>
        <p:cNvPr id="1" name="Shape 738"/>
        <p:cNvGrpSpPr/>
        <p:nvPr/>
      </p:nvGrpSpPr>
      <p:grpSpPr>
        <a:xfrm>
          <a:off x="0" y="0"/>
          <a:ext cx="0" cy="0"/>
          <a:chOff x="0" y="0"/>
          <a:chExt cx="0" cy="0"/>
        </a:xfrm>
      </p:grpSpPr>
      <p:pic>
        <p:nvPicPr>
          <p:cNvPr id="739" name="Google Shape;739;p200"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740" name="Google Shape;740;p20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plitpage White Nemo">
  <p:cSld name="Splitpage White Nemo">
    <p:bg>
      <p:bgPr>
        <a:solidFill>
          <a:srgbClr val="FFFFFF"/>
        </a:solidFill>
        <a:effectLst/>
      </p:bgPr>
    </p:bg>
    <p:spTree>
      <p:nvGrpSpPr>
        <p:cNvPr id="1" name="Shape 741"/>
        <p:cNvGrpSpPr/>
        <p:nvPr/>
      </p:nvGrpSpPr>
      <p:grpSpPr>
        <a:xfrm>
          <a:off x="0" y="0"/>
          <a:ext cx="0" cy="0"/>
          <a:chOff x="0" y="0"/>
          <a:chExt cx="0" cy="0"/>
        </a:xfrm>
      </p:grpSpPr>
      <p:sp>
        <p:nvSpPr>
          <p:cNvPr id="742" name="Google Shape;742;p201"/>
          <p:cNvSpPr/>
          <p:nvPr/>
        </p:nvSpPr>
        <p:spPr>
          <a:xfrm>
            <a:off x="4574725" y="-20275"/>
            <a:ext cx="4578000" cy="5184000"/>
          </a:xfrm>
          <a:prstGeom prst="rect">
            <a:avLst/>
          </a:prstGeom>
          <a:solidFill>
            <a:srgbClr val="FF4A11"/>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pic>
        <p:nvPicPr>
          <p:cNvPr id="743" name="Google Shape;743;p201" descr="NF_Logo-Mark_Wh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744" name="Google Shape;744;p20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plitpage Granite">
  <p:cSld name="Splitpage White Nemo_1">
    <p:bg>
      <p:bgPr>
        <a:solidFill>
          <a:srgbClr val="FFFFFF"/>
        </a:solidFill>
        <a:effectLst/>
      </p:bgPr>
    </p:bg>
    <p:spTree>
      <p:nvGrpSpPr>
        <p:cNvPr id="1" name="Shape 745"/>
        <p:cNvGrpSpPr/>
        <p:nvPr/>
      </p:nvGrpSpPr>
      <p:grpSpPr>
        <a:xfrm>
          <a:off x="0" y="0"/>
          <a:ext cx="0" cy="0"/>
          <a:chOff x="0" y="0"/>
          <a:chExt cx="0" cy="0"/>
        </a:xfrm>
      </p:grpSpPr>
      <p:sp>
        <p:nvSpPr>
          <p:cNvPr id="746" name="Google Shape;746;p202"/>
          <p:cNvSpPr/>
          <p:nvPr/>
        </p:nvSpPr>
        <p:spPr>
          <a:xfrm>
            <a:off x="4574725" y="-20275"/>
            <a:ext cx="4578000" cy="5184000"/>
          </a:xfrm>
          <a:prstGeom prst="rect">
            <a:avLst/>
          </a:prstGeom>
          <a:solidFill>
            <a:srgbClr val="252629"/>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pic>
        <p:nvPicPr>
          <p:cNvPr id="747" name="Google Shape;747;p202" descr="NF_Logo-Mark_Wh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748" name="Google Shape;748;p20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anco White 1">
  <p:cSld name="TITLE_2">
    <p:bg>
      <p:bgPr>
        <a:solidFill>
          <a:srgbClr val="FFFFFF"/>
        </a:solidFill>
        <a:effectLst/>
      </p:bgPr>
    </p:bg>
    <p:spTree>
      <p:nvGrpSpPr>
        <p:cNvPr id="1" name="Shape 749"/>
        <p:cNvGrpSpPr/>
        <p:nvPr/>
      </p:nvGrpSpPr>
      <p:grpSpPr>
        <a:xfrm>
          <a:off x="0" y="0"/>
          <a:ext cx="0" cy="0"/>
          <a:chOff x="0" y="0"/>
          <a:chExt cx="0" cy="0"/>
        </a:xfrm>
      </p:grpSpPr>
      <p:sp>
        <p:nvSpPr>
          <p:cNvPr id="750" name="Google Shape;750;p20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anco White Icon Mark 1">
  <p:cSld name="TITLE_AND_BODY_2">
    <p:bg>
      <p:bgPr>
        <a:solidFill>
          <a:srgbClr val="FFFFFF"/>
        </a:solidFill>
        <a:effectLst/>
      </p:bgPr>
    </p:bg>
    <p:spTree>
      <p:nvGrpSpPr>
        <p:cNvPr id="1" name="Shape 751"/>
        <p:cNvGrpSpPr/>
        <p:nvPr/>
      </p:nvGrpSpPr>
      <p:grpSpPr>
        <a:xfrm>
          <a:off x="0" y="0"/>
          <a:ext cx="0" cy="0"/>
          <a:chOff x="0" y="0"/>
          <a:chExt cx="0" cy="0"/>
        </a:xfrm>
      </p:grpSpPr>
      <p:pic>
        <p:nvPicPr>
          <p:cNvPr id="752" name="Google Shape;752;p204"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753" name="Google Shape;753;p20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ech Stack Cover Java Dev">
  <p:cSld name="Tech Stack Cover Java Dev">
    <p:bg>
      <p:bgPr>
        <a:solidFill>
          <a:srgbClr val="FF4A11"/>
        </a:solidFill>
        <a:effectLst/>
      </p:bgPr>
    </p:bg>
    <p:spTree>
      <p:nvGrpSpPr>
        <p:cNvPr id="1" name="Shape 754"/>
        <p:cNvGrpSpPr/>
        <p:nvPr/>
      </p:nvGrpSpPr>
      <p:grpSpPr>
        <a:xfrm>
          <a:off x="0" y="0"/>
          <a:ext cx="0" cy="0"/>
          <a:chOff x="0" y="0"/>
          <a:chExt cx="0" cy="0"/>
        </a:xfrm>
      </p:grpSpPr>
      <p:pic>
        <p:nvPicPr>
          <p:cNvPr id="755" name="Google Shape;755;p205" descr="NF_Presentation-Template_Deckblatt-Java-Dev.png"/>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756" name="Google Shape;756;p20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ech Stack Cover Web Dev">
  <p:cSld name="Tech Stack Cover Java Dev_1">
    <p:bg>
      <p:bgPr>
        <a:solidFill>
          <a:srgbClr val="FF4A11"/>
        </a:solidFill>
        <a:effectLst/>
      </p:bgPr>
    </p:bg>
    <p:spTree>
      <p:nvGrpSpPr>
        <p:cNvPr id="1" name="Shape 757"/>
        <p:cNvGrpSpPr/>
        <p:nvPr/>
      </p:nvGrpSpPr>
      <p:grpSpPr>
        <a:xfrm>
          <a:off x="0" y="0"/>
          <a:ext cx="0" cy="0"/>
          <a:chOff x="0" y="0"/>
          <a:chExt cx="0" cy="0"/>
        </a:xfrm>
      </p:grpSpPr>
      <p:pic>
        <p:nvPicPr>
          <p:cNvPr id="758" name="Google Shape;758;p206"/>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59" name="Google Shape;759;p20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itenzahl, Link">
  <p:cSld name="Seitenzahl, Link">
    <p:spTree>
      <p:nvGrpSpPr>
        <p:cNvPr id="1" name="Shape 117"/>
        <p:cNvGrpSpPr/>
        <p:nvPr/>
      </p:nvGrpSpPr>
      <p:grpSpPr>
        <a:xfrm>
          <a:off x="0" y="0"/>
          <a:ext cx="0" cy="0"/>
          <a:chOff x="0" y="0"/>
          <a:chExt cx="0" cy="0"/>
        </a:xfrm>
      </p:grpSpPr>
      <p:sp>
        <p:nvSpPr>
          <p:cNvPr id="118" name="Google Shape;118;p89"/>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119" name="Google Shape;119;p89"/>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ech Stack Cover AWS Cloud Dev">
  <p:cSld name="Tech Stack Cover Java Dev_1_1">
    <p:bg>
      <p:bgPr>
        <a:solidFill>
          <a:srgbClr val="FF4A11"/>
        </a:solidFill>
        <a:effectLst/>
      </p:bgPr>
    </p:bg>
    <p:spTree>
      <p:nvGrpSpPr>
        <p:cNvPr id="1" name="Shape 760"/>
        <p:cNvGrpSpPr/>
        <p:nvPr/>
      </p:nvGrpSpPr>
      <p:grpSpPr>
        <a:xfrm>
          <a:off x="0" y="0"/>
          <a:ext cx="0" cy="0"/>
          <a:chOff x="0" y="0"/>
          <a:chExt cx="0" cy="0"/>
        </a:xfrm>
      </p:grpSpPr>
      <p:pic>
        <p:nvPicPr>
          <p:cNvPr id="761" name="Google Shape;761;p207"/>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62" name="Google Shape;762;p20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ech Stack Cover Data Science">
  <p:cSld name="Tech Stack Cover Java Dev_1_1_1">
    <p:bg>
      <p:bgPr>
        <a:solidFill>
          <a:srgbClr val="FF4A11"/>
        </a:solidFill>
        <a:effectLst/>
      </p:bgPr>
    </p:bg>
    <p:spTree>
      <p:nvGrpSpPr>
        <p:cNvPr id="1" name="Shape 763"/>
        <p:cNvGrpSpPr/>
        <p:nvPr/>
      </p:nvGrpSpPr>
      <p:grpSpPr>
        <a:xfrm>
          <a:off x="0" y="0"/>
          <a:ext cx="0" cy="0"/>
          <a:chOff x="0" y="0"/>
          <a:chExt cx="0" cy="0"/>
        </a:xfrm>
      </p:grpSpPr>
      <p:pic>
        <p:nvPicPr>
          <p:cNvPr id="764" name="Google Shape;764;p20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65" name="Google Shape;765;p20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ech Stack Cover Data Analytics">
  <p:cSld name="Tech Stack Cover Java Dev_1_1_1_1">
    <p:bg>
      <p:bgPr>
        <a:solidFill>
          <a:srgbClr val="FF4A11"/>
        </a:solidFill>
        <a:effectLst/>
      </p:bgPr>
    </p:bg>
    <p:spTree>
      <p:nvGrpSpPr>
        <p:cNvPr id="1" name="Shape 766"/>
        <p:cNvGrpSpPr/>
        <p:nvPr/>
      </p:nvGrpSpPr>
      <p:grpSpPr>
        <a:xfrm>
          <a:off x="0" y="0"/>
          <a:ext cx="0" cy="0"/>
          <a:chOff x="0" y="0"/>
          <a:chExt cx="0" cy="0"/>
        </a:xfrm>
      </p:grpSpPr>
      <p:pic>
        <p:nvPicPr>
          <p:cNvPr id="767" name="Google Shape;767;p209"/>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68" name="Google Shape;768;p20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ech Stack Cover Data Practioner*in">
  <p:cSld name="Tech Stack Cover Java Dev_1_1_1_1_1">
    <p:bg>
      <p:bgPr>
        <a:solidFill>
          <a:srgbClr val="FF4A11"/>
        </a:solidFill>
        <a:effectLst/>
      </p:bgPr>
    </p:bg>
    <p:spTree>
      <p:nvGrpSpPr>
        <p:cNvPr id="1" name="Shape 769"/>
        <p:cNvGrpSpPr/>
        <p:nvPr/>
      </p:nvGrpSpPr>
      <p:grpSpPr>
        <a:xfrm>
          <a:off x="0" y="0"/>
          <a:ext cx="0" cy="0"/>
          <a:chOff x="0" y="0"/>
          <a:chExt cx="0" cy="0"/>
        </a:xfrm>
      </p:grpSpPr>
      <p:pic>
        <p:nvPicPr>
          <p:cNvPr id="770" name="Google Shape;770;p210"/>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71" name="Google Shape;771;p21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ech Stack Cover UI &amp; UX">
  <p:cSld name="Tech Stack Cover Java Dev_1_1_1_1_1_1">
    <p:bg>
      <p:bgPr>
        <a:solidFill>
          <a:srgbClr val="FF4A11"/>
        </a:solidFill>
        <a:effectLst/>
      </p:bgPr>
    </p:bg>
    <p:spTree>
      <p:nvGrpSpPr>
        <p:cNvPr id="1" name="Shape 772"/>
        <p:cNvGrpSpPr/>
        <p:nvPr/>
      </p:nvGrpSpPr>
      <p:grpSpPr>
        <a:xfrm>
          <a:off x="0" y="0"/>
          <a:ext cx="0" cy="0"/>
          <a:chOff x="0" y="0"/>
          <a:chExt cx="0" cy="0"/>
        </a:xfrm>
      </p:grpSpPr>
      <p:pic>
        <p:nvPicPr>
          <p:cNvPr id="773" name="Google Shape;773;p211"/>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74" name="Google Shape;774;p21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lanco White 2">
  <p:cSld name="TITLE_3">
    <p:bg>
      <p:bgPr>
        <a:solidFill>
          <a:srgbClr val="FFFFFF"/>
        </a:solidFill>
        <a:effectLst/>
      </p:bgPr>
    </p:bg>
    <p:spTree>
      <p:nvGrpSpPr>
        <p:cNvPr id="1" name="Shape 775"/>
        <p:cNvGrpSpPr/>
        <p:nvPr/>
      </p:nvGrpSpPr>
      <p:grpSpPr>
        <a:xfrm>
          <a:off x="0" y="0"/>
          <a:ext cx="0" cy="0"/>
          <a:chOff x="0" y="0"/>
          <a:chExt cx="0" cy="0"/>
        </a:xfrm>
      </p:grpSpPr>
      <p:sp>
        <p:nvSpPr>
          <p:cNvPr id="776" name="Google Shape;776;p21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co Water 1">
  <p:cSld name="TITLE_AND_BODY_3">
    <p:spTree>
      <p:nvGrpSpPr>
        <p:cNvPr id="1" name="Shape 777"/>
        <p:cNvGrpSpPr/>
        <p:nvPr/>
      </p:nvGrpSpPr>
      <p:grpSpPr>
        <a:xfrm>
          <a:off x="0" y="0"/>
          <a:ext cx="0" cy="0"/>
          <a:chOff x="0" y="0"/>
          <a:chExt cx="0" cy="0"/>
        </a:xfrm>
      </p:grpSpPr>
      <p:sp>
        <p:nvSpPr>
          <p:cNvPr id="778" name="Google Shape;778;p21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co Nemo 1">
  <p:cSld name="Blanco Nemo">
    <p:bg>
      <p:bgPr>
        <a:solidFill>
          <a:srgbClr val="FF4A11"/>
        </a:solidFill>
        <a:effectLst/>
      </p:bgPr>
    </p:bg>
    <p:spTree>
      <p:nvGrpSpPr>
        <p:cNvPr id="1" name="Shape 779"/>
        <p:cNvGrpSpPr/>
        <p:nvPr/>
      </p:nvGrpSpPr>
      <p:grpSpPr>
        <a:xfrm>
          <a:off x="0" y="0"/>
          <a:ext cx="0" cy="0"/>
          <a:chOff x="0" y="0"/>
          <a:chExt cx="0" cy="0"/>
        </a:xfrm>
      </p:grpSpPr>
      <p:sp>
        <p:nvSpPr>
          <p:cNvPr id="780" name="Google Shape;780;p21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co White" type="title">
  <p:cSld name="TITLE">
    <p:bg>
      <p:bgPr>
        <a:solidFill>
          <a:srgbClr val="FFFFFF"/>
        </a:solidFill>
        <a:effectLst/>
      </p:bgPr>
    </p:bg>
    <p:spTree>
      <p:nvGrpSpPr>
        <p:cNvPr id="1" name="Shape 785"/>
        <p:cNvGrpSpPr/>
        <p:nvPr/>
      </p:nvGrpSpPr>
      <p:grpSpPr>
        <a:xfrm>
          <a:off x="0" y="0"/>
          <a:ext cx="0" cy="0"/>
          <a:chOff x="0" y="0"/>
          <a:chExt cx="0" cy="0"/>
        </a:xfrm>
      </p:grpSpPr>
      <p:sp>
        <p:nvSpPr>
          <p:cNvPr id="786" name="Google Shape;786;p3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co Water" type="tx">
  <p:cSld name="TITLE_AND_BODY">
    <p:spTree>
      <p:nvGrpSpPr>
        <p:cNvPr id="1" name="Shape 787"/>
        <p:cNvGrpSpPr/>
        <p:nvPr/>
      </p:nvGrpSpPr>
      <p:grpSpPr>
        <a:xfrm>
          <a:off x="0" y="0"/>
          <a:ext cx="0" cy="0"/>
          <a:chOff x="0" y="0"/>
          <a:chExt cx="0" cy="0"/>
        </a:xfrm>
      </p:grpSpPr>
      <p:sp>
        <p:nvSpPr>
          <p:cNvPr id="788" name="Google Shape;788;p15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eues Thema ohne Text">
  <p:cSld name="Neues Thema ohne Text">
    <p:spTree>
      <p:nvGrpSpPr>
        <p:cNvPr id="1" name="Shape 120"/>
        <p:cNvGrpSpPr/>
        <p:nvPr/>
      </p:nvGrpSpPr>
      <p:grpSpPr>
        <a:xfrm>
          <a:off x="0" y="0"/>
          <a:ext cx="0" cy="0"/>
          <a:chOff x="0" y="0"/>
          <a:chExt cx="0" cy="0"/>
        </a:xfrm>
      </p:grpSpPr>
      <p:pic>
        <p:nvPicPr>
          <p:cNvPr id="121" name="Google Shape;121;p90" descr="Bild"/>
          <p:cNvPicPr preferRelativeResize="0"/>
          <p:nvPr/>
        </p:nvPicPr>
        <p:blipFill rotWithShape="1">
          <a:blip r:embed="rId2">
            <a:alphaModFix/>
          </a:blip>
          <a:srcRect/>
          <a:stretch/>
        </p:blipFill>
        <p:spPr>
          <a:xfrm>
            <a:off x="-2879260" y="793403"/>
            <a:ext cx="15528625" cy="3556693"/>
          </a:xfrm>
          <a:prstGeom prst="rect">
            <a:avLst/>
          </a:prstGeom>
          <a:noFill/>
          <a:ln>
            <a:noFill/>
          </a:ln>
        </p:spPr>
      </p:pic>
      <p:sp>
        <p:nvSpPr>
          <p:cNvPr id="122" name="Google Shape;122;p90"/>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lanco Sand">
  <p:cSld name="Blanco Sand">
    <p:bg>
      <p:bgPr>
        <a:solidFill>
          <a:srgbClr val="EFECE7"/>
        </a:solidFill>
        <a:effectLst/>
      </p:bgPr>
    </p:bg>
    <p:spTree>
      <p:nvGrpSpPr>
        <p:cNvPr id="1" name="Shape 789"/>
        <p:cNvGrpSpPr/>
        <p:nvPr/>
      </p:nvGrpSpPr>
      <p:grpSpPr>
        <a:xfrm>
          <a:off x="0" y="0"/>
          <a:ext cx="0" cy="0"/>
          <a:chOff x="0" y="0"/>
          <a:chExt cx="0" cy="0"/>
        </a:xfrm>
      </p:grpSpPr>
      <p:sp>
        <p:nvSpPr>
          <p:cNvPr id="790" name="Google Shape;790;p15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lanco Nemo">
  <p:cSld name="Blanco Nemo">
    <p:bg>
      <p:bgPr>
        <a:solidFill>
          <a:srgbClr val="FF4A11"/>
        </a:solidFill>
        <a:effectLst/>
      </p:bgPr>
    </p:bg>
    <p:spTree>
      <p:nvGrpSpPr>
        <p:cNvPr id="1" name="Shape 791"/>
        <p:cNvGrpSpPr/>
        <p:nvPr/>
      </p:nvGrpSpPr>
      <p:grpSpPr>
        <a:xfrm>
          <a:off x="0" y="0"/>
          <a:ext cx="0" cy="0"/>
          <a:chOff x="0" y="0"/>
          <a:chExt cx="0" cy="0"/>
        </a:xfrm>
      </p:grpSpPr>
      <p:sp>
        <p:nvSpPr>
          <p:cNvPr id="792" name="Google Shape;792;p15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lanco Granite">
  <p:cSld name="Blanco Granite">
    <p:bg>
      <p:bgPr>
        <a:solidFill>
          <a:srgbClr val="252629"/>
        </a:solidFill>
        <a:effectLst/>
      </p:bgPr>
    </p:bg>
    <p:spTree>
      <p:nvGrpSpPr>
        <p:cNvPr id="1" name="Shape 793"/>
        <p:cNvGrpSpPr/>
        <p:nvPr/>
      </p:nvGrpSpPr>
      <p:grpSpPr>
        <a:xfrm>
          <a:off x="0" y="0"/>
          <a:ext cx="0" cy="0"/>
          <a:chOff x="0" y="0"/>
          <a:chExt cx="0" cy="0"/>
        </a:xfrm>
      </p:grpSpPr>
      <p:sp>
        <p:nvSpPr>
          <p:cNvPr id="794" name="Google Shape;794;p15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co White Icon Mark">
  <p:cSld name="Blanco White Icon Mark">
    <p:bg>
      <p:bgPr>
        <a:solidFill>
          <a:srgbClr val="FFFFFF"/>
        </a:solidFill>
        <a:effectLst/>
      </p:bgPr>
    </p:bg>
    <p:spTree>
      <p:nvGrpSpPr>
        <p:cNvPr id="1" name="Shape 795"/>
        <p:cNvGrpSpPr/>
        <p:nvPr/>
      </p:nvGrpSpPr>
      <p:grpSpPr>
        <a:xfrm>
          <a:off x="0" y="0"/>
          <a:ext cx="0" cy="0"/>
          <a:chOff x="0" y="0"/>
          <a:chExt cx="0" cy="0"/>
        </a:xfrm>
      </p:grpSpPr>
      <p:pic>
        <p:nvPicPr>
          <p:cNvPr id="796" name="Google Shape;796;p158" descr="Logo-Mark_Granite.png"/>
          <p:cNvPicPr preferRelativeResize="0"/>
          <p:nvPr/>
        </p:nvPicPr>
        <p:blipFill rotWithShape="1">
          <a:blip r:embed="rId2">
            <a:alphaModFix/>
          </a:blip>
          <a:srcRect/>
          <a:stretch/>
        </p:blipFill>
        <p:spPr>
          <a:xfrm>
            <a:off x="8167214" y="4174137"/>
            <a:ext cx="389782" cy="389782"/>
          </a:xfrm>
          <a:prstGeom prst="rect">
            <a:avLst/>
          </a:prstGeom>
          <a:noFill/>
          <a:ln>
            <a:noFill/>
          </a:ln>
        </p:spPr>
      </p:pic>
      <p:sp>
        <p:nvSpPr>
          <p:cNvPr id="797" name="Google Shape;797;p15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anco Water Icon Mark">
  <p:cSld name="Blanco Water Icon Mark">
    <p:spTree>
      <p:nvGrpSpPr>
        <p:cNvPr id="1" name="Shape 798"/>
        <p:cNvGrpSpPr/>
        <p:nvPr/>
      </p:nvGrpSpPr>
      <p:grpSpPr>
        <a:xfrm>
          <a:off x="0" y="0"/>
          <a:ext cx="0" cy="0"/>
          <a:chOff x="0" y="0"/>
          <a:chExt cx="0" cy="0"/>
        </a:xfrm>
      </p:grpSpPr>
      <p:pic>
        <p:nvPicPr>
          <p:cNvPr id="799" name="Google Shape;799;p159" descr="Logo-Mark_Granite.png"/>
          <p:cNvPicPr preferRelativeResize="0"/>
          <p:nvPr/>
        </p:nvPicPr>
        <p:blipFill rotWithShape="1">
          <a:blip r:embed="rId2">
            <a:alphaModFix/>
          </a:blip>
          <a:srcRect/>
          <a:stretch/>
        </p:blipFill>
        <p:spPr>
          <a:xfrm>
            <a:off x="8167214" y="4174137"/>
            <a:ext cx="389782" cy="389782"/>
          </a:xfrm>
          <a:prstGeom prst="rect">
            <a:avLst/>
          </a:prstGeom>
          <a:noFill/>
          <a:ln>
            <a:noFill/>
          </a:ln>
        </p:spPr>
      </p:pic>
      <p:sp>
        <p:nvSpPr>
          <p:cNvPr id="800" name="Google Shape;800;p15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co Sand Icon Mark">
  <p:cSld name="Blanco Sand Icon Mark">
    <p:bg>
      <p:bgPr>
        <a:solidFill>
          <a:srgbClr val="EFECE7"/>
        </a:solidFill>
        <a:effectLst/>
      </p:bgPr>
    </p:bg>
    <p:spTree>
      <p:nvGrpSpPr>
        <p:cNvPr id="1" name="Shape 801"/>
        <p:cNvGrpSpPr/>
        <p:nvPr/>
      </p:nvGrpSpPr>
      <p:grpSpPr>
        <a:xfrm>
          <a:off x="0" y="0"/>
          <a:ext cx="0" cy="0"/>
          <a:chOff x="0" y="0"/>
          <a:chExt cx="0" cy="0"/>
        </a:xfrm>
      </p:grpSpPr>
      <p:pic>
        <p:nvPicPr>
          <p:cNvPr id="802" name="Google Shape;802;p160" descr="Logo-Mark_Granite.png"/>
          <p:cNvPicPr preferRelativeResize="0"/>
          <p:nvPr/>
        </p:nvPicPr>
        <p:blipFill rotWithShape="1">
          <a:blip r:embed="rId2">
            <a:alphaModFix/>
          </a:blip>
          <a:srcRect/>
          <a:stretch/>
        </p:blipFill>
        <p:spPr>
          <a:xfrm>
            <a:off x="8167214" y="4174137"/>
            <a:ext cx="389782" cy="389782"/>
          </a:xfrm>
          <a:prstGeom prst="rect">
            <a:avLst/>
          </a:prstGeom>
          <a:noFill/>
          <a:ln>
            <a:noFill/>
          </a:ln>
        </p:spPr>
      </p:pic>
      <p:sp>
        <p:nvSpPr>
          <p:cNvPr id="803" name="Google Shape;803;p16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Blanco Nemo Icon Mark">
  <p:cSld name="Blanco Nemo Icon Mark">
    <p:bg>
      <p:bgPr>
        <a:solidFill>
          <a:srgbClr val="FF4A11"/>
        </a:solidFill>
        <a:effectLst/>
      </p:bgPr>
    </p:bg>
    <p:spTree>
      <p:nvGrpSpPr>
        <p:cNvPr id="1" name="Shape 804"/>
        <p:cNvGrpSpPr/>
        <p:nvPr/>
      </p:nvGrpSpPr>
      <p:grpSpPr>
        <a:xfrm>
          <a:off x="0" y="0"/>
          <a:ext cx="0" cy="0"/>
          <a:chOff x="0" y="0"/>
          <a:chExt cx="0" cy="0"/>
        </a:xfrm>
      </p:grpSpPr>
      <p:pic>
        <p:nvPicPr>
          <p:cNvPr id="805" name="Google Shape;805;p161" descr="NF_Logo-Mark_White.png"/>
          <p:cNvPicPr preferRelativeResize="0"/>
          <p:nvPr/>
        </p:nvPicPr>
        <p:blipFill rotWithShape="1">
          <a:blip r:embed="rId2">
            <a:alphaModFix/>
          </a:blip>
          <a:srcRect/>
          <a:stretch/>
        </p:blipFill>
        <p:spPr>
          <a:xfrm>
            <a:off x="8167214" y="4174137"/>
            <a:ext cx="389782" cy="389782"/>
          </a:xfrm>
          <a:prstGeom prst="rect">
            <a:avLst/>
          </a:prstGeom>
          <a:noFill/>
          <a:ln>
            <a:noFill/>
          </a:ln>
        </p:spPr>
      </p:pic>
      <p:sp>
        <p:nvSpPr>
          <p:cNvPr id="806" name="Google Shape;806;p16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lanco Granite Icon Mark">
  <p:cSld name="Blanco Granite Icon Mark">
    <p:bg>
      <p:bgPr>
        <a:solidFill>
          <a:srgbClr val="252629"/>
        </a:solidFill>
        <a:effectLst/>
      </p:bgPr>
    </p:bg>
    <p:spTree>
      <p:nvGrpSpPr>
        <p:cNvPr id="1" name="Shape 807"/>
        <p:cNvGrpSpPr/>
        <p:nvPr/>
      </p:nvGrpSpPr>
      <p:grpSpPr>
        <a:xfrm>
          <a:off x="0" y="0"/>
          <a:ext cx="0" cy="0"/>
          <a:chOff x="0" y="0"/>
          <a:chExt cx="0" cy="0"/>
        </a:xfrm>
      </p:grpSpPr>
      <p:pic>
        <p:nvPicPr>
          <p:cNvPr id="808" name="Google Shape;808;p162" descr="NF_Logo-Mark_White.png"/>
          <p:cNvPicPr preferRelativeResize="0"/>
          <p:nvPr/>
        </p:nvPicPr>
        <p:blipFill rotWithShape="1">
          <a:blip r:embed="rId2">
            <a:alphaModFix/>
          </a:blip>
          <a:srcRect/>
          <a:stretch/>
        </p:blipFill>
        <p:spPr>
          <a:xfrm>
            <a:off x="8167214" y="4174137"/>
            <a:ext cx="389782" cy="389782"/>
          </a:xfrm>
          <a:prstGeom prst="rect">
            <a:avLst/>
          </a:prstGeom>
          <a:noFill/>
          <a:ln>
            <a:noFill/>
          </a:ln>
        </p:spPr>
      </p:pic>
      <p:sp>
        <p:nvSpPr>
          <p:cNvPr id="809" name="Google Shape;809;p16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plitpage White Nemo">
  <p:cSld name="Splitpage White Nemo">
    <p:bg>
      <p:bgPr>
        <a:solidFill>
          <a:srgbClr val="FFFFFF"/>
        </a:solidFill>
        <a:effectLst/>
      </p:bgPr>
    </p:bg>
    <p:spTree>
      <p:nvGrpSpPr>
        <p:cNvPr id="1" name="Shape 810"/>
        <p:cNvGrpSpPr/>
        <p:nvPr/>
      </p:nvGrpSpPr>
      <p:grpSpPr>
        <a:xfrm>
          <a:off x="0" y="0"/>
          <a:ext cx="0" cy="0"/>
          <a:chOff x="0" y="0"/>
          <a:chExt cx="0" cy="0"/>
        </a:xfrm>
      </p:grpSpPr>
      <p:sp>
        <p:nvSpPr>
          <p:cNvPr id="811" name="Google Shape;811;p163"/>
          <p:cNvSpPr/>
          <p:nvPr/>
        </p:nvSpPr>
        <p:spPr>
          <a:xfrm>
            <a:off x="4581814" y="-20281"/>
            <a:ext cx="4570800" cy="5184000"/>
          </a:xfrm>
          <a:prstGeom prst="rect">
            <a:avLst/>
          </a:prstGeom>
          <a:solidFill>
            <a:srgbClr val="FF4A11"/>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pic>
        <p:nvPicPr>
          <p:cNvPr id="812" name="Google Shape;812;p163" descr="NF_Logo-Mark_White.png"/>
          <p:cNvPicPr preferRelativeResize="0"/>
          <p:nvPr/>
        </p:nvPicPr>
        <p:blipFill rotWithShape="1">
          <a:blip r:embed="rId2">
            <a:alphaModFix/>
          </a:blip>
          <a:srcRect/>
          <a:stretch/>
        </p:blipFill>
        <p:spPr>
          <a:xfrm>
            <a:off x="8167214" y="4174137"/>
            <a:ext cx="389782" cy="389782"/>
          </a:xfrm>
          <a:prstGeom prst="rect">
            <a:avLst/>
          </a:prstGeom>
          <a:noFill/>
          <a:ln>
            <a:noFill/>
          </a:ln>
        </p:spPr>
      </p:pic>
      <p:sp>
        <p:nvSpPr>
          <p:cNvPr id="813" name="Google Shape;813;p16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Splitpage White Granite">
  <p:cSld name="Splitpage White Granite">
    <p:bg>
      <p:bgPr>
        <a:solidFill>
          <a:srgbClr val="FFFFFF"/>
        </a:solidFill>
        <a:effectLst/>
      </p:bgPr>
    </p:bg>
    <p:spTree>
      <p:nvGrpSpPr>
        <p:cNvPr id="1" name="Shape 814"/>
        <p:cNvGrpSpPr/>
        <p:nvPr/>
      </p:nvGrpSpPr>
      <p:grpSpPr>
        <a:xfrm>
          <a:off x="0" y="0"/>
          <a:ext cx="0" cy="0"/>
          <a:chOff x="0" y="0"/>
          <a:chExt cx="0" cy="0"/>
        </a:xfrm>
      </p:grpSpPr>
      <p:sp>
        <p:nvSpPr>
          <p:cNvPr id="815" name="Google Shape;815;p164"/>
          <p:cNvSpPr/>
          <p:nvPr/>
        </p:nvSpPr>
        <p:spPr>
          <a:xfrm>
            <a:off x="4581814" y="-20281"/>
            <a:ext cx="4570800" cy="5184000"/>
          </a:xfrm>
          <a:prstGeom prst="rect">
            <a:avLst/>
          </a:prstGeom>
          <a:solidFill>
            <a:srgbClr val="252629"/>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pic>
        <p:nvPicPr>
          <p:cNvPr id="816" name="Google Shape;816;p164" descr="NF_Logo-Mark_White.png"/>
          <p:cNvPicPr preferRelativeResize="0"/>
          <p:nvPr/>
        </p:nvPicPr>
        <p:blipFill rotWithShape="1">
          <a:blip r:embed="rId2">
            <a:alphaModFix/>
          </a:blip>
          <a:srcRect/>
          <a:stretch/>
        </p:blipFill>
        <p:spPr>
          <a:xfrm>
            <a:off x="8167214" y="4174137"/>
            <a:ext cx="389782" cy="389782"/>
          </a:xfrm>
          <a:prstGeom prst="rect">
            <a:avLst/>
          </a:prstGeom>
          <a:noFill/>
          <a:ln>
            <a:noFill/>
          </a:ln>
        </p:spPr>
      </p:pic>
      <p:sp>
        <p:nvSpPr>
          <p:cNvPr id="817" name="Google Shape;817;p16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itenzahl">
  <p:cSld name="Seitenzahl">
    <p:spTree>
      <p:nvGrpSpPr>
        <p:cNvPr id="1" name="Shape 123"/>
        <p:cNvGrpSpPr/>
        <p:nvPr/>
      </p:nvGrpSpPr>
      <p:grpSpPr>
        <a:xfrm>
          <a:off x="0" y="0"/>
          <a:ext cx="0" cy="0"/>
          <a:chOff x="0" y="0"/>
          <a:chExt cx="0" cy="0"/>
        </a:xfrm>
      </p:grpSpPr>
      <p:sp>
        <p:nvSpPr>
          <p:cNvPr id="124" name="Google Shape;124;p91"/>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25" name="Google Shape;125;p91"/>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NF Slogan 01">
  <p:cSld name="NF Slogan 01">
    <p:bg>
      <p:bgPr>
        <a:solidFill>
          <a:srgbClr val="FFFFFF"/>
        </a:solidFill>
        <a:effectLst/>
      </p:bgPr>
    </p:bg>
    <p:spTree>
      <p:nvGrpSpPr>
        <p:cNvPr id="1" name="Shape 818"/>
        <p:cNvGrpSpPr/>
        <p:nvPr/>
      </p:nvGrpSpPr>
      <p:grpSpPr>
        <a:xfrm>
          <a:off x="0" y="0"/>
          <a:ext cx="0" cy="0"/>
          <a:chOff x="0" y="0"/>
          <a:chExt cx="0" cy="0"/>
        </a:xfrm>
      </p:grpSpPr>
      <p:pic>
        <p:nvPicPr>
          <p:cNvPr id="819" name="Google Shape;819;p165" descr="NF_Google-Slides-Template_Quote-02.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20" name="Google Shape;820;p16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NF Slogan 02">
  <p:cSld name="NF Slogan 02">
    <p:bg>
      <p:bgPr>
        <a:solidFill>
          <a:srgbClr val="FFFFFF"/>
        </a:solidFill>
        <a:effectLst/>
      </p:bgPr>
    </p:bg>
    <p:spTree>
      <p:nvGrpSpPr>
        <p:cNvPr id="1" name="Shape 821"/>
        <p:cNvGrpSpPr/>
        <p:nvPr/>
      </p:nvGrpSpPr>
      <p:grpSpPr>
        <a:xfrm>
          <a:off x="0" y="0"/>
          <a:ext cx="0" cy="0"/>
          <a:chOff x="0" y="0"/>
          <a:chExt cx="0" cy="0"/>
        </a:xfrm>
      </p:grpSpPr>
      <p:pic>
        <p:nvPicPr>
          <p:cNvPr id="822" name="Google Shape;822;p166" descr="NF_Google-Slides-Template_Quote-01.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23" name="Google Shape;823;p16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NF Slogan 01 Logo">
  <p:cSld name="NF Slogan 01 Logo">
    <p:bg>
      <p:bgPr>
        <a:solidFill>
          <a:srgbClr val="FFFFFF"/>
        </a:solidFill>
        <a:effectLst/>
      </p:bgPr>
    </p:bg>
    <p:spTree>
      <p:nvGrpSpPr>
        <p:cNvPr id="1" name="Shape 824"/>
        <p:cNvGrpSpPr/>
        <p:nvPr/>
      </p:nvGrpSpPr>
      <p:grpSpPr>
        <a:xfrm>
          <a:off x="0" y="0"/>
          <a:ext cx="0" cy="0"/>
          <a:chOff x="0" y="0"/>
          <a:chExt cx="0" cy="0"/>
        </a:xfrm>
      </p:grpSpPr>
      <p:pic>
        <p:nvPicPr>
          <p:cNvPr id="825" name="Google Shape;825;p167" descr="NF_Google-Slides-Template_Quote-04.png"/>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26" name="Google Shape;826;p167" descr="Logo-1.png"/>
          <p:cNvPicPr preferRelativeResize="0"/>
          <p:nvPr/>
        </p:nvPicPr>
        <p:blipFill rotWithShape="1">
          <a:blip r:embed="rId3">
            <a:alphaModFix/>
          </a:blip>
          <a:srcRect/>
          <a:stretch/>
        </p:blipFill>
        <p:spPr>
          <a:xfrm>
            <a:off x="3301528" y="512300"/>
            <a:ext cx="2540946" cy="581241"/>
          </a:xfrm>
          <a:prstGeom prst="rect">
            <a:avLst/>
          </a:prstGeom>
          <a:noFill/>
          <a:ln>
            <a:noFill/>
          </a:ln>
        </p:spPr>
      </p:pic>
      <p:sp>
        <p:nvSpPr>
          <p:cNvPr id="827" name="Google Shape;827;p16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NF Slogan 02 Logo">
  <p:cSld name="NF Slogan 02 Logo">
    <p:bg>
      <p:bgPr>
        <a:solidFill>
          <a:srgbClr val="FFFFFF"/>
        </a:solidFill>
        <a:effectLst/>
      </p:bgPr>
    </p:bg>
    <p:spTree>
      <p:nvGrpSpPr>
        <p:cNvPr id="1" name="Shape 828"/>
        <p:cNvGrpSpPr/>
        <p:nvPr/>
      </p:nvGrpSpPr>
      <p:grpSpPr>
        <a:xfrm>
          <a:off x="0" y="0"/>
          <a:ext cx="0" cy="0"/>
          <a:chOff x="0" y="0"/>
          <a:chExt cx="0" cy="0"/>
        </a:xfrm>
      </p:grpSpPr>
      <p:pic>
        <p:nvPicPr>
          <p:cNvPr id="829" name="Google Shape;829;p168" descr="NF_Google-Slides-Template_Quote-03.png"/>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30" name="Google Shape;830;p168" descr="Logo-1.png"/>
          <p:cNvPicPr preferRelativeResize="0"/>
          <p:nvPr/>
        </p:nvPicPr>
        <p:blipFill rotWithShape="1">
          <a:blip r:embed="rId3">
            <a:alphaModFix/>
          </a:blip>
          <a:srcRect/>
          <a:stretch/>
        </p:blipFill>
        <p:spPr>
          <a:xfrm>
            <a:off x="3301528" y="512300"/>
            <a:ext cx="2540946" cy="581241"/>
          </a:xfrm>
          <a:prstGeom prst="rect">
            <a:avLst/>
          </a:prstGeom>
          <a:noFill/>
          <a:ln>
            <a:noFill/>
          </a:ln>
        </p:spPr>
      </p:pic>
      <p:sp>
        <p:nvSpPr>
          <p:cNvPr id="831" name="Google Shape;831;p16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tart White">
  <p:cSld name="Start White">
    <p:bg>
      <p:bgPr>
        <a:solidFill>
          <a:srgbClr val="FFFFFF"/>
        </a:solidFill>
        <a:effectLst/>
      </p:bgPr>
    </p:bg>
    <p:spTree>
      <p:nvGrpSpPr>
        <p:cNvPr id="1" name="Shape 832"/>
        <p:cNvGrpSpPr/>
        <p:nvPr/>
      </p:nvGrpSpPr>
      <p:grpSpPr>
        <a:xfrm>
          <a:off x="0" y="0"/>
          <a:ext cx="0" cy="0"/>
          <a:chOff x="0" y="0"/>
          <a:chExt cx="0" cy="0"/>
        </a:xfrm>
      </p:grpSpPr>
      <p:pic>
        <p:nvPicPr>
          <p:cNvPr id="833" name="Google Shape;833;p169" descr="Logo.png"/>
          <p:cNvPicPr preferRelativeResize="0"/>
          <p:nvPr/>
        </p:nvPicPr>
        <p:blipFill rotWithShape="1">
          <a:blip r:embed="rId2">
            <a:alphaModFix/>
          </a:blip>
          <a:srcRect/>
          <a:stretch/>
        </p:blipFill>
        <p:spPr>
          <a:xfrm>
            <a:off x="2904561" y="2188689"/>
            <a:ext cx="3334878" cy="762855"/>
          </a:xfrm>
          <a:prstGeom prst="rect">
            <a:avLst/>
          </a:prstGeom>
          <a:noFill/>
          <a:ln>
            <a:noFill/>
          </a:ln>
        </p:spPr>
      </p:pic>
      <p:sp>
        <p:nvSpPr>
          <p:cNvPr id="834" name="Google Shape;834;p16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Start Nemo">
  <p:cSld name="Start Nemo">
    <p:bg>
      <p:bgPr>
        <a:solidFill>
          <a:srgbClr val="FF4A11"/>
        </a:solidFill>
        <a:effectLst/>
      </p:bgPr>
    </p:bg>
    <p:spTree>
      <p:nvGrpSpPr>
        <p:cNvPr id="1" name="Shape 835"/>
        <p:cNvGrpSpPr/>
        <p:nvPr/>
      </p:nvGrpSpPr>
      <p:grpSpPr>
        <a:xfrm>
          <a:off x="0" y="0"/>
          <a:ext cx="0" cy="0"/>
          <a:chOff x="0" y="0"/>
          <a:chExt cx="0" cy="0"/>
        </a:xfrm>
      </p:grpSpPr>
      <p:pic>
        <p:nvPicPr>
          <p:cNvPr id="836" name="Google Shape;836;p170" descr="Logo-1.png"/>
          <p:cNvPicPr preferRelativeResize="0"/>
          <p:nvPr/>
        </p:nvPicPr>
        <p:blipFill rotWithShape="1">
          <a:blip r:embed="rId2">
            <a:alphaModFix/>
          </a:blip>
          <a:srcRect/>
          <a:stretch/>
        </p:blipFill>
        <p:spPr>
          <a:xfrm>
            <a:off x="2897463" y="2188700"/>
            <a:ext cx="3349074" cy="766102"/>
          </a:xfrm>
          <a:prstGeom prst="rect">
            <a:avLst/>
          </a:prstGeom>
          <a:noFill/>
          <a:ln>
            <a:noFill/>
          </a:ln>
        </p:spPr>
      </p:pic>
      <p:sp>
        <p:nvSpPr>
          <p:cNvPr id="837" name="Google Shape;837;p17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Start Granite">
  <p:cSld name="Start Granite">
    <p:bg>
      <p:bgPr>
        <a:solidFill>
          <a:srgbClr val="252629"/>
        </a:solidFill>
        <a:effectLst/>
      </p:bgPr>
    </p:bg>
    <p:spTree>
      <p:nvGrpSpPr>
        <p:cNvPr id="1" name="Shape 838"/>
        <p:cNvGrpSpPr/>
        <p:nvPr/>
      </p:nvGrpSpPr>
      <p:grpSpPr>
        <a:xfrm>
          <a:off x="0" y="0"/>
          <a:ext cx="0" cy="0"/>
          <a:chOff x="0" y="0"/>
          <a:chExt cx="0" cy="0"/>
        </a:xfrm>
      </p:grpSpPr>
      <p:pic>
        <p:nvPicPr>
          <p:cNvPr id="839" name="Google Shape;839;p171" descr="Logo-1.png"/>
          <p:cNvPicPr preferRelativeResize="0"/>
          <p:nvPr/>
        </p:nvPicPr>
        <p:blipFill rotWithShape="1">
          <a:blip r:embed="rId2">
            <a:alphaModFix/>
          </a:blip>
          <a:srcRect/>
          <a:stretch/>
        </p:blipFill>
        <p:spPr>
          <a:xfrm>
            <a:off x="2897463" y="2188700"/>
            <a:ext cx="3349074" cy="766102"/>
          </a:xfrm>
          <a:prstGeom prst="rect">
            <a:avLst/>
          </a:prstGeom>
          <a:noFill/>
          <a:ln>
            <a:noFill/>
          </a:ln>
        </p:spPr>
      </p:pic>
      <p:sp>
        <p:nvSpPr>
          <p:cNvPr id="840" name="Google Shape;840;p17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ackground Nemo">
  <p:cSld name="Background Nemo">
    <p:bg>
      <p:bgPr>
        <a:solidFill>
          <a:srgbClr val="FF4A11"/>
        </a:solidFill>
        <a:effectLst/>
      </p:bgPr>
    </p:bg>
    <p:spTree>
      <p:nvGrpSpPr>
        <p:cNvPr id="1" name="Shape 841"/>
        <p:cNvGrpSpPr/>
        <p:nvPr/>
      </p:nvGrpSpPr>
      <p:grpSpPr>
        <a:xfrm>
          <a:off x="0" y="0"/>
          <a:ext cx="0" cy="0"/>
          <a:chOff x="0" y="0"/>
          <a:chExt cx="0" cy="0"/>
        </a:xfrm>
      </p:grpSpPr>
      <p:pic>
        <p:nvPicPr>
          <p:cNvPr id="842" name="Google Shape;842;p172" descr="Logo-5.png"/>
          <p:cNvPicPr preferRelativeResize="0"/>
          <p:nvPr/>
        </p:nvPicPr>
        <p:blipFill rotWithShape="1">
          <a:blip r:embed="rId2">
            <a:alphaModFix amt="15490"/>
          </a:blip>
          <a:srcRect/>
          <a:stretch/>
        </p:blipFill>
        <p:spPr>
          <a:xfrm>
            <a:off x="2937889" y="936277"/>
            <a:ext cx="3268221" cy="3270945"/>
          </a:xfrm>
          <a:prstGeom prst="rect">
            <a:avLst/>
          </a:prstGeom>
          <a:noFill/>
          <a:ln>
            <a:noFill/>
          </a:ln>
        </p:spPr>
      </p:pic>
      <p:sp>
        <p:nvSpPr>
          <p:cNvPr id="843" name="Google Shape;843;p17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Background Granite">
  <p:cSld name="Background Granite">
    <p:bg>
      <p:bgPr>
        <a:solidFill>
          <a:srgbClr val="252629"/>
        </a:solidFill>
        <a:effectLst/>
      </p:bgPr>
    </p:bg>
    <p:spTree>
      <p:nvGrpSpPr>
        <p:cNvPr id="1" name="Shape 844"/>
        <p:cNvGrpSpPr/>
        <p:nvPr/>
      </p:nvGrpSpPr>
      <p:grpSpPr>
        <a:xfrm>
          <a:off x="0" y="0"/>
          <a:ext cx="0" cy="0"/>
          <a:chOff x="0" y="0"/>
          <a:chExt cx="0" cy="0"/>
        </a:xfrm>
      </p:grpSpPr>
      <p:pic>
        <p:nvPicPr>
          <p:cNvPr id="845" name="Google Shape;845;p173" descr="Logo-5.png"/>
          <p:cNvPicPr preferRelativeResize="0"/>
          <p:nvPr/>
        </p:nvPicPr>
        <p:blipFill rotWithShape="1">
          <a:blip r:embed="rId2">
            <a:alphaModFix amt="15490"/>
          </a:blip>
          <a:srcRect/>
          <a:stretch/>
        </p:blipFill>
        <p:spPr>
          <a:xfrm>
            <a:off x="2937889" y="936277"/>
            <a:ext cx="3268221" cy="3270945"/>
          </a:xfrm>
          <a:prstGeom prst="rect">
            <a:avLst/>
          </a:prstGeom>
          <a:noFill/>
          <a:ln>
            <a:noFill/>
          </a:ln>
        </p:spPr>
      </p:pic>
      <p:sp>
        <p:nvSpPr>
          <p:cNvPr id="846" name="Google Shape;846;p17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ackground White">
  <p:cSld name="Background White">
    <p:bg>
      <p:bgPr>
        <a:solidFill>
          <a:srgbClr val="FFFFFF"/>
        </a:solidFill>
        <a:effectLst/>
      </p:bgPr>
    </p:bg>
    <p:spTree>
      <p:nvGrpSpPr>
        <p:cNvPr id="1" name="Shape 847"/>
        <p:cNvGrpSpPr/>
        <p:nvPr/>
      </p:nvGrpSpPr>
      <p:grpSpPr>
        <a:xfrm>
          <a:off x="0" y="0"/>
          <a:ext cx="0" cy="0"/>
          <a:chOff x="0" y="0"/>
          <a:chExt cx="0" cy="0"/>
        </a:xfrm>
      </p:grpSpPr>
      <p:pic>
        <p:nvPicPr>
          <p:cNvPr id="848" name="Google Shape;848;p174" descr="logo-symbol_safe-space.png"/>
          <p:cNvPicPr preferRelativeResize="0"/>
          <p:nvPr/>
        </p:nvPicPr>
        <p:blipFill rotWithShape="1">
          <a:blip r:embed="rId2">
            <a:alphaModFix/>
          </a:blip>
          <a:srcRect/>
          <a:stretch/>
        </p:blipFill>
        <p:spPr>
          <a:xfrm>
            <a:off x="2937889" y="937639"/>
            <a:ext cx="3268219" cy="3268219"/>
          </a:xfrm>
          <a:prstGeom prst="rect">
            <a:avLst/>
          </a:prstGeom>
          <a:noFill/>
          <a:ln>
            <a:noFill/>
          </a:ln>
        </p:spPr>
      </p:pic>
      <p:sp>
        <p:nvSpPr>
          <p:cNvPr id="849" name="Google Shape;849;p17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tandard">
  <p:cSld name="Standard">
    <p:spTree>
      <p:nvGrpSpPr>
        <p:cNvPr id="1" name="Shape 126"/>
        <p:cNvGrpSpPr/>
        <p:nvPr/>
      </p:nvGrpSpPr>
      <p:grpSpPr>
        <a:xfrm>
          <a:off x="0" y="0"/>
          <a:ext cx="0" cy="0"/>
          <a:chOff x="0" y="0"/>
          <a:chExt cx="0" cy="0"/>
        </a:xfrm>
      </p:grpSpPr>
      <p:pic>
        <p:nvPicPr>
          <p:cNvPr id="127" name="Google Shape;127;p92"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28" name="Google Shape;128;p92"/>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129" name="Google Shape;129;p92"/>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30" name="Google Shape;130;p92"/>
          <p:cNvGrpSpPr/>
          <p:nvPr/>
        </p:nvGrpSpPr>
        <p:grpSpPr>
          <a:xfrm>
            <a:off x="212175" y="4563674"/>
            <a:ext cx="721184" cy="354832"/>
            <a:chOff x="0" y="0"/>
            <a:chExt cx="1923157" cy="946218"/>
          </a:xfrm>
        </p:grpSpPr>
        <p:pic>
          <p:nvPicPr>
            <p:cNvPr id="131" name="Google Shape;131;p92"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32" name="Google Shape;132;p92"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33" name="Google Shape;133;p92"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Intro Nemo">
  <p:cSld name="Intro Nemo">
    <p:bg>
      <p:bgPr>
        <a:solidFill>
          <a:srgbClr val="FF4A11"/>
        </a:solidFill>
        <a:effectLst/>
      </p:bgPr>
    </p:bg>
    <p:spTree>
      <p:nvGrpSpPr>
        <p:cNvPr id="1" name="Shape 850"/>
        <p:cNvGrpSpPr/>
        <p:nvPr/>
      </p:nvGrpSpPr>
      <p:grpSpPr>
        <a:xfrm>
          <a:off x="0" y="0"/>
          <a:ext cx="0" cy="0"/>
          <a:chOff x="0" y="0"/>
          <a:chExt cx="0" cy="0"/>
        </a:xfrm>
      </p:grpSpPr>
      <p:pic>
        <p:nvPicPr>
          <p:cNvPr id="851" name="Google Shape;851;p175" descr="neuefische_white.pdf"/>
          <p:cNvPicPr preferRelativeResize="0"/>
          <p:nvPr/>
        </p:nvPicPr>
        <p:blipFill rotWithShape="1">
          <a:blip r:embed="rId2">
            <a:alphaModFix/>
          </a:blip>
          <a:srcRect/>
          <a:stretch/>
        </p:blipFill>
        <p:spPr>
          <a:xfrm>
            <a:off x="7120715" y="590620"/>
            <a:ext cx="1432664" cy="335653"/>
          </a:xfrm>
          <a:prstGeom prst="rect">
            <a:avLst/>
          </a:prstGeom>
          <a:noFill/>
          <a:ln>
            <a:noFill/>
          </a:ln>
        </p:spPr>
      </p:pic>
      <p:sp>
        <p:nvSpPr>
          <p:cNvPr id="852" name="Google Shape;852;p17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Intro White">
  <p:cSld name="Intro White">
    <p:bg>
      <p:bgPr>
        <a:solidFill>
          <a:srgbClr val="FFFFFF"/>
        </a:solidFill>
        <a:effectLst/>
      </p:bgPr>
    </p:bg>
    <p:spTree>
      <p:nvGrpSpPr>
        <p:cNvPr id="1" name="Shape 853"/>
        <p:cNvGrpSpPr/>
        <p:nvPr/>
      </p:nvGrpSpPr>
      <p:grpSpPr>
        <a:xfrm>
          <a:off x="0" y="0"/>
          <a:ext cx="0" cy="0"/>
          <a:chOff x="0" y="0"/>
          <a:chExt cx="0" cy="0"/>
        </a:xfrm>
      </p:grpSpPr>
      <p:pic>
        <p:nvPicPr>
          <p:cNvPr id="854" name="Google Shape;854;p176" descr="NF_Logo_granite.png"/>
          <p:cNvPicPr preferRelativeResize="0"/>
          <p:nvPr/>
        </p:nvPicPr>
        <p:blipFill rotWithShape="1">
          <a:blip r:embed="rId2">
            <a:alphaModFix/>
          </a:blip>
          <a:srcRect/>
          <a:stretch/>
        </p:blipFill>
        <p:spPr>
          <a:xfrm>
            <a:off x="7120715" y="593689"/>
            <a:ext cx="1432665" cy="329514"/>
          </a:xfrm>
          <a:prstGeom prst="rect">
            <a:avLst/>
          </a:prstGeom>
          <a:noFill/>
          <a:ln>
            <a:noFill/>
          </a:ln>
        </p:spPr>
      </p:pic>
      <p:sp>
        <p:nvSpPr>
          <p:cNvPr id="855" name="Google Shape;855;p17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Intro Granite">
  <p:cSld name="Intro Granite">
    <p:bg>
      <p:bgPr>
        <a:solidFill>
          <a:srgbClr val="252629"/>
        </a:solidFill>
        <a:effectLst/>
      </p:bgPr>
    </p:bg>
    <p:spTree>
      <p:nvGrpSpPr>
        <p:cNvPr id="1" name="Shape 856"/>
        <p:cNvGrpSpPr/>
        <p:nvPr/>
      </p:nvGrpSpPr>
      <p:grpSpPr>
        <a:xfrm>
          <a:off x="0" y="0"/>
          <a:ext cx="0" cy="0"/>
          <a:chOff x="0" y="0"/>
          <a:chExt cx="0" cy="0"/>
        </a:xfrm>
      </p:grpSpPr>
      <p:pic>
        <p:nvPicPr>
          <p:cNvPr id="857" name="Google Shape;857;p177" descr="neuefische_white.pdf"/>
          <p:cNvPicPr preferRelativeResize="0"/>
          <p:nvPr/>
        </p:nvPicPr>
        <p:blipFill rotWithShape="1">
          <a:blip r:embed="rId2">
            <a:alphaModFix/>
          </a:blip>
          <a:srcRect/>
          <a:stretch/>
        </p:blipFill>
        <p:spPr>
          <a:xfrm>
            <a:off x="7120715" y="590620"/>
            <a:ext cx="1432664" cy="335653"/>
          </a:xfrm>
          <a:prstGeom prst="rect">
            <a:avLst/>
          </a:prstGeom>
          <a:noFill/>
          <a:ln>
            <a:noFill/>
          </a:ln>
        </p:spPr>
      </p:pic>
      <p:sp>
        <p:nvSpPr>
          <p:cNvPr id="858" name="Google Shape;858;p17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ech Stack Cover Java Dev">
  <p:cSld name="Tech Stack Cover Java Dev">
    <p:bg>
      <p:bgPr>
        <a:solidFill>
          <a:srgbClr val="FF4A11"/>
        </a:solidFill>
        <a:effectLst/>
      </p:bgPr>
    </p:bg>
    <p:spTree>
      <p:nvGrpSpPr>
        <p:cNvPr id="1" name="Shape 859"/>
        <p:cNvGrpSpPr/>
        <p:nvPr/>
      </p:nvGrpSpPr>
      <p:grpSpPr>
        <a:xfrm>
          <a:off x="0" y="0"/>
          <a:ext cx="0" cy="0"/>
          <a:chOff x="0" y="0"/>
          <a:chExt cx="0" cy="0"/>
        </a:xfrm>
      </p:grpSpPr>
      <p:pic>
        <p:nvPicPr>
          <p:cNvPr id="860" name="Google Shape;860;p178" descr="NF_Presentation-Template_Deckblatt-Java-Dev.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61" name="Google Shape;861;p17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ech Stack Cover Web Dev">
  <p:cSld name="Tech Stack Cover Web Dev">
    <p:bg>
      <p:bgPr>
        <a:solidFill>
          <a:srgbClr val="FF4A11"/>
        </a:solidFill>
        <a:effectLst/>
      </p:bgPr>
    </p:bg>
    <p:spTree>
      <p:nvGrpSpPr>
        <p:cNvPr id="1" name="Shape 862"/>
        <p:cNvGrpSpPr/>
        <p:nvPr/>
      </p:nvGrpSpPr>
      <p:grpSpPr>
        <a:xfrm>
          <a:off x="0" y="0"/>
          <a:ext cx="0" cy="0"/>
          <a:chOff x="0" y="0"/>
          <a:chExt cx="0" cy="0"/>
        </a:xfrm>
      </p:grpSpPr>
      <p:pic>
        <p:nvPicPr>
          <p:cNvPr id="863" name="Google Shape;863;p179" descr="NF_Presentation-Template_Deckblatt-Web-Dev.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64" name="Google Shape;864;p17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ech Stack Cover AWS Cloud Dev">
  <p:cSld name="Tech Stack Cover AWS Cloud Dev">
    <p:bg>
      <p:bgPr>
        <a:solidFill>
          <a:srgbClr val="FF4A11"/>
        </a:solidFill>
        <a:effectLst/>
      </p:bgPr>
    </p:bg>
    <p:spTree>
      <p:nvGrpSpPr>
        <p:cNvPr id="1" name="Shape 865"/>
        <p:cNvGrpSpPr/>
        <p:nvPr/>
      </p:nvGrpSpPr>
      <p:grpSpPr>
        <a:xfrm>
          <a:off x="0" y="0"/>
          <a:ext cx="0" cy="0"/>
          <a:chOff x="0" y="0"/>
          <a:chExt cx="0" cy="0"/>
        </a:xfrm>
      </p:grpSpPr>
      <p:pic>
        <p:nvPicPr>
          <p:cNvPr id="866" name="Google Shape;866;p180" descr="NF_Presentation-Template_Deckblatt-AWSCloud-Dev.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67" name="Google Shape;867;p18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ech Stack Cover Data Science">
  <p:cSld name="Tech Stack Cover Data Science">
    <p:bg>
      <p:bgPr>
        <a:solidFill>
          <a:srgbClr val="FF4A11"/>
        </a:solidFill>
        <a:effectLst/>
      </p:bgPr>
    </p:bg>
    <p:spTree>
      <p:nvGrpSpPr>
        <p:cNvPr id="1" name="Shape 868"/>
        <p:cNvGrpSpPr/>
        <p:nvPr/>
      </p:nvGrpSpPr>
      <p:grpSpPr>
        <a:xfrm>
          <a:off x="0" y="0"/>
          <a:ext cx="0" cy="0"/>
          <a:chOff x="0" y="0"/>
          <a:chExt cx="0" cy="0"/>
        </a:xfrm>
      </p:grpSpPr>
      <p:pic>
        <p:nvPicPr>
          <p:cNvPr id="869" name="Google Shape;869;p181" descr="NF_Presentation-Template_Deckblatt-Data-Science.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70" name="Google Shape;870;p18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ech Stack Cover Data Analytics ">
  <p:cSld name="Tech Stack Cover Data Analytics ">
    <p:bg>
      <p:bgPr>
        <a:solidFill>
          <a:srgbClr val="FF4A11"/>
        </a:solidFill>
        <a:effectLst/>
      </p:bgPr>
    </p:bg>
    <p:spTree>
      <p:nvGrpSpPr>
        <p:cNvPr id="1" name="Shape 871"/>
        <p:cNvGrpSpPr/>
        <p:nvPr/>
      </p:nvGrpSpPr>
      <p:grpSpPr>
        <a:xfrm>
          <a:off x="0" y="0"/>
          <a:ext cx="0" cy="0"/>
          <a:chOff x="0" y="0"/>
          <a:chExt cx="0" cy="0"/>
        </a:xfrm>
      </p:grpSpPr>
      <p:pic>
        <p:nvPicPr>
          <p:cNvPr id="872" name="Google Shape;872;p182" descr="NF_Presentation-Template_Deckblatt-Data-Analytics.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73" name="Google Shape;873;p18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ech Stack Cover Data Practioner*in">
  <p:cSld name="Tech Stack Cover Data Practioner*in">
    <p:bg>
      <p:bgPr>
        <a:solidFill>
          <a:srgbClr val="FF4A11"/>
        </a:solidFill>
        <a:effectLst/>
      </p:bgPr>
    </p:bg>
    <p:spTree>
      <p:nvGrpSpPr>
        <p:cNvPr id="1" name="Shape 874"/>
        <p:cNvGrpSpPr/>
        <p:nvPr/>
      </p:nvGrpSpPr>
      <p:grpSpPr>
        <a:xfrm>
          <a:off x="0" y="0"/>
          <a:ext cx="0" cy="0"/>
          <a:chOff x="0" y="0"/>
          <a:chExt cx="0" cy="0"/>
        </a:xfrm>
      </p:grpSpPr>
      <p:pic>
        <p:nvPicPr>
          <p:cNvPr id="875" name="Google Shape;875;p183" descr="NF_Presentation-Template_Deckblatt-Data-Pract.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76" name="Google Shape;876;p18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ech Stack Cover UI/UX">
  <p:cSld name="Tech Stack Cover UI/UX">
    <p:bg>
      <p:bgPr>
        <a:solidFill>
          <a:srgbClr val="FF4A11"/>
        </a:solidFill>
        <a:effectLst/>
      </p:bgPr>
    </p:bg>
    <p:spTree>
      <p:nvGrpSpPr>
        <p:cNvPr id="1" name="Shape 877"/>
        <p:cNvGrpSpPr/>
        <p:nvPr/>
      </p:nvGrpSpPr>
      <p:grpSpPr>
        <a:xfrm>
          <a:off x="0" y="0"/>
          <a:ext cx="0" cy="0"/>
          <a:chOff x="0" y="0"/>
          <a:chExt cx="0" cy="0"/>
        </a:xfrm>
      </p:grpSpPr>
      <p:pic>
        <p:nvPicPr>
          <p:cNvPr id="878" name="Google Shape;878;p184" descr="NF_Presentation-Template_Deckblatt-UX-UI.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79" name="Google Shape;879;p18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co" type="title">
  <p:cSld name="TITLE">
    <p:spTree>
      <p:nvGrpSpPr>
        <p:cNvPr id="1" name="Shape 134"/>
        <p:cNvGrpSpPr/>
        <p:nvPr/>
      </p:nvGrpSpPr>
      <p:grpSpPr>
        <a:xfrm>
          <a:off x="0" y="0"/>
          <a:ext cx="0" cy="0"/>
          <a:chOff x="0" y="0"/>
          <a:chExt cx="0" cy="0"/>
        </a:xfrm>
      </p:grpSpPr>
      <p:sp>
        <p:nvSpPr>
          <p:cNvPr id="135" name="Google Shape;135;p93"/>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eam Detail Page">
  <p:cSld name="Tech Stack Cover UI/UX_1">
    <p:bg>
      <p:bgPr>
        <a:solidFill>
          <a:srgbClr val="EFECE7"/>
        </a:solidFill>
        <a:effectLst/>
      </p:bgPr>
    </p:bg>
    <p:spTree>
      <p:nvGrpSpPr>
        <p:cNvPr id="1" name="Shape 880"/>
        <p:cNvGrpSpPr/>
        <p:nvPr/>
      </p:nvGrpSpPr>
      <p:grpSpPr>
        <a:xfrm>
          <a:off x="0" y="0"/>
          <a:ext cx="0" cy="0"/>
          <a:chOff x="0" y="0"/>
          <a:chExt cx="0" cy="0"/>
        </a:xfrm>
      </p:grpSpPr>
      <p:sp>
        <p:nvSpPr>
          <p:cNvPr id="881" name="Google Shape;881;p18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pic>
        <p:nvPicPr>
          <p:cNvPr id="882" name="Google Shape;882;p185" descr="NF_shape_abbinder-img-02.png"/>
          <p:cNvPicPr preferRelativeResize="0"/>
          <p:nvPr/>
        </p:nvPicPr>
        <p:blipFill rotWithShape="1">
          <a:blip r:embed="rId2">
            <a:alphaModFix/>
          </a:blip>
          <a:srcRect/>
          <a:stretch/>
        </p:blipFill>
        <p:spPr>
          <a:xfrm rot="-7611728">
            <a:off x="-2067722" y="-186535"/>
            <a:ext cx="6368985" cy="5993012"/>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Person About Page">
  <p:cSld name="Tech Stack Cover UI/UX_1_1">
    <p:bg>
      <p:bgPr>
        <a:solidFill>
          <a:srgbClr val="FFFFFF"/>
        </a:solidFill>
        <a:effectLst/>
      </p:bgPr>
    </p:bg>
    <p:spTree>
      <p:nvGrpSpPr>
        <p:cNvPr id="1" name="Shape 883"/>
        <p:cNvGrpSpPr/>
        <p:nvPr/>
      </p:nvGrpSpPr>
      <p:grpSpPr>
        <a:xfrm>
          <a:off x="0" y="0"/>
          <a:ext cx="0" cy="0"/>
          <a:chOff x="0" y="0"/>
          <a:chExt cx="0" cy="0"/>
        </a:xfrm>
      </p:grpSpPr>
      <p:sp>
        <p:nvSpPr>
          <p:cNvPr id="884" name="Google Shape;884;p18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pic>
        <p:nvPicPr>
          <p:cNvPr id="885" name="Google Shape;885;p186" descr="NF_shape_bg-water.png"/>
          <p:cNvPicPr preferRelativeResize="0"/>
          <p:nvPr/>
        </p:nvPicPr>
        <p:blipFill rotWithShape="1">
          <a:blip r:embed="rId2">
            <a:alphaModFix/>
          </a:blip>
          <a:srcRect/>
          <a:stretch/>
        </p:blipFill>
        <p:spPr>
          <a:xfrm rot="-7611728">
            <a:off x="-2220122" y="-110335"/>
            <a:ext cx="6368985" cy="5993012"/>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NF Typografie">
  <p:cSld name="NF Typografie">
    <p:bg>
      <p:bgPr>
        <a:solidFill>
          <a:srgbClr val="FFFFFF"/>
        </a:solidFill>
        <a:effectLst/>
      </p:bgPr>
    </p:bg>
    <p:spTree>
      <p:nvGrpSpPr>
        <p:cNvPr id="1" name="Shape 886"/>
        <p:cNvGrpSpPr/>
        <p:nvPr/>
      </p:nvGrpSpPr>
      <p:grpSpPr>
        <a:xfrm>
          <a:off x="0" y="0"/>
          <a:ext cx="0" cy="0"/>
          <a:chOff x="0" y="0"/>
          <a:chExt cx="0" cy="0"/>
        </a:xfrm>
      </p:grpSpPr>
      <p:sp>
        <p:nvSpPr>
          <p:cNvPr id="887" name="Google Shape;887;p187"/>
          <p:cNvSpPr txBox="1"/>
          <p:nvPr/>
        </p:nvSpPr>
        <p:spPr>
          <a:xfrm>
            <a:off x="550574" y="1336209"/>
            <a:ext cx="3773700" cy="731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252629"/>
              </a:buClr>
              <a:buSzPts val="4500"/>
              <a:buFont typeface="Poly"/>
              <a:buNone/>
            </a:pPr>
            <a:r>
              <a:rPr lang="en-GB" sz="4500" b="0" i="0" u="none" strike="noStrike" cap="none">
                <a:solidFill>
                  <a:srgbClr val="252629"/>
                </a:solidFill>
                <a:latin typeface="Poly"/>
                <a:ea typeface="Poly"/>
                <a:cs typeface="Poly"/>
                <a:sym typeface="Poly"/>
              </a:rPr>
              <a:t>NF Headline 2</a:t>
            </a:r>
            <a:endParaRPr sz="500" b="0" i="0" u="none" strike="noStrike" cap="none">
              <a:solidFill>
                <a:srgbClr val="000000"/>
              </a:solidFill>
              <a:latin typeface="Arial"/>
              <a:ea typeface="Arial"/>
              <a:cs typeface="Arial"/>
              <a:sym typeface="Arial"/>
            </a:endParaRPr>
          </a:p>
        </p:txBody>
      </p:sp>
      <p:sp>
        <p:nvSpPr>
          <p:cNvPr id="888" name="Google Shape;888;p187"/>
          <p:cNvSpPr txBox="1"/>
          <p:nvPr/>
        </p:nvSpPr>
        <p:spPr>
          <a:xfrm>
            <a:off x="550574" y="2153755"/>
            <a:ext cx="2536200" cy="500400"/>
          </a:xfrm>
          <a:prstGeom prst="rect">
            <a:avLst/>
          </a:prstGeom>
          <a:noFill/>
          <a:ln>
            <a:noFill/>
          </a:ln>
        </p:spPr>
        <p:txBody>
          <a:bodyPr spcFirstLastPara="1" wrap="square" lIns="19050" tIns="19050" rIns="19050" bIns="19050" anchor="ctr" anchorCtr="0">
            <a:spAutoFit/>
          </a:bodyPr>
          <a:lstStyle/>
          <a:p>
            <a:pPr marL="0" marR="0" lvl="0" indent="0" algn="l" rtl="0">
              <a:lnSpc>
                <a:spcPct val="107500"/>
              </a:lnSpc>
              <a:spcBef>
                <a:spcPts val="0"/>
              </a:spcBef>
              <a:spcAft>
                <a:spcPts val="0"/>
              </a:spcAft>
              <a:buClr>
                <a:srgbClr val="252629"/>
              </a:buClr>
              <a:buSzPts val="3000"/>
              <a:buFont typeface="Poly"/>
              <a:buNone/>
            </a:pPr>
            <a:r>
              <a:rPr lang="en-GB" sz="3000" b="0" i="0" u="none" strike="noStrike" cap="none">
                <a:solidFill>
                  <a:srgbClr val="252629"/>
                </a:solidFill>
                <a:latin typeface="Poly"/>
                <a:ea typeface="Poly"/>
                <a:cs typeface="Poly"/>
                <a:sym typeface="Poly"/>
              </a:rPr>
              <a:t>NF Headline 3</a:t>
            </a:r>
            <a:endParaRPr sz="500" b="0" i="0" u="none" strike="noStrike" cap="none">
              <a:solidFill>
                <a:srgbClr val="000000"/>
              </a:solidFill>
              <a:latin typeface="Arial"/>
              <a:ea typeface="Arial"/>
              <a:cs typeface="Arial"/>
              <a:sym typeface="Arial"/>
            </a:endParaRPr>
          </a:p>
        </p:txBody>
      </p:sp>
      <p:sp>
        <p:nvSpPr>
          <p:cNvPr id="889" name="Google Shape;889;p187"/>
          <p:cNvSpPr txBox="1"/>
          <p:nvPr/>
        </p:nvSpPr>
        <p:spPr>
          <a:xfrm>
            <a:off x="550574" y="437319"/>
            <a:ext cx="4834500" cy="962100"/>
          </a:xfrm>
          <a:prstGeom prst="rect">
            <a:avLst/>
          </a:prstGeom>
          <a:noFill/>
          <a:ln>
            <a:noFill/>
          </a:ln>
        </p:spPr>
        <p:txBody>
          <a:bodyPr spcFirstLastPara="1" wrap="square" lIns="19050" tIns="19050" rIns="19050" bIns="19050" anchor="ctr" anchorCtr="0">
            <a:spAutoFit/>
          </a:bodyPr>
          <a:lstStyle/>
          <a:p>
            <a:pPr marL="0" marR="0" lvl="0" indent="0" algn="l" rtl="0">
              <a:lnSpc>
                <a:spcPct val="100625"/>
              </a:lnSpc>
              <a:spcBef>
                <a:spcPts val="0"/>
              </a:spcBef>
              <a:spcAft>
                <a:spcPts val="0"/>
              </a:spcAft>
              <a:buClr>
                <a:srgbClr val="FFFFFF"/>
              </a:buClr>
              <a:buSzPts val="6000"/>
              <a:buFont typeface="Poly"/>
              <a:buNone/>
            </a:pPr>
            <a:r>
              <a:rPr lang="en-GB" sz="6000" b="0" i="0" u="none" strike="noStrike" cap="none">
                <a:solidFill>
                  <a:srgbClr val="FFFFFF"/>
                </a:solidFill>
                <a:latin typeface="Poly"/>
                <a:ea typeface="Poly"/>
                <a:cs typeface="Poly"/>
                <a:sym typeface="Poly"/>
              </a:rPr>
              <a:t>NF Headline 1</a:t>
            </a:r>
            <a:endParaRPr sz="500" b="0" i="0" u="none" strike="noStrike" cap="none">
              <a:solidFill>
                <a:srgbClr val="000000"/>
              </a:solidFill>
              <a:latin typeface="Arial"/>
              <a:ea typeface="Arial"/>
              <a:cs typeface="Arial"/>
              <a:sym typeface="Arial"/>
            </a:endParaRPr>
          </a:p>
        </p:txBody>
      </p:sp>
      <p:sp>
        <p:nvSpPr>
          <p:cNvPr id="890" name="Google Shape;890;p187"/>
          <p:cNvSpPr txBox="1"/>
          <p:nvPr/>
        </p:nvSpPr>
        <p:spPr>
          <a:xfrm>
            <a:off x="550574" y="3776840"/>
            <a:ext cx="516300" cy="207900"/>
          </a:xfrm>
          <a:prstGeom prst="rect">
            <a:avLst/>
          </a:prstGeom>
          <a:noFill/>
          <a:ln>
            <a:noFill/>
          </a:ln>
        </p:spPr>
        <p:txBody>
          <a:bodyPr spcFirstLastPara="1" wrap="square" lIns="19050" tIns="19050" rIns="19050" bIns="19050" anchor="t" anchorCtr="0">
            <a:spAutoFit/>
          </a:bodyPr>
          <a:lstStyle/>
          <a:p>
            <a:pPr marL="0" marR="0" lvl="0" indent="0" algn="l" rtl="0">
              <a:lnSpc>
                <a:spcPct val="120000"/>
              </a:lnSpc>
              <a:spcBef>
                <a:spcPts val="0"/>
              </a:spcBef>
              <a:spcAft>
                <a:spcPts val="0"/>
              </a:spcAft>
              <a:buClr>
                <a:srgbClr val="252629"/>
              </a:buClr>
              <a:buSzPts val="1100"/>
              <a:buFont typeface="Inter"/>
              <a:buNone/>
            </a:pPr>
            <a:r>
              <a:rPr lang="en-GB" sz="1100" b="0" i="0" u="none" strike="noStrike" cap="none">
                <a:solidFill>
                  <a:srgbClr val="252629"/>
                </a:solidFill>
                <a:latin typeface="Inter"/>
                <a:ea typeface="Inter"/>
                <a:cs typeface="Inter"/>
                <a:sym typeface="Inter"/>
              </a:rPr>
              <a:t>Copy L</a:t>
            </a:r>
            <a:endParaRPr sz="500" b="0" i="0" u="none" strike="noStrike" cap="none">
              <a:solidFill>
                <a:srgbClr val="000000"/>
              </a:solidFill>
              <a:latin typeface="Arial"/>
              <a:ea typeface="Arial"/>
              <a:cs typeface="Arial"/>
              <a:sym typeface="Arial"/>
            </a:endParaRPr>
          </a:p>
        </p:txBody>
      </p:sp>
      <p:sp>
        <p:nvSpPr>
          <p:cNvPr id="891" name="Google Shape;891;p187"/>
          <p:cNvSpPr txBox="1"/>
          <p:nvPr/>
        </p:nvSpPr>
        <p:spPr>
          <a:xfrm>
            <a:off x="550574" y="4612153"/>
            <a:ext cx="389700" cy="297000"/>
          </a:xfrm>
          <a:prstGeom prst="rect">
            <a:avLst/>
          </a:prstGeom>
          <a:noFill/>
          <a:ln>
            <a:noFill/>
          </a:ln>
        </p:spPr>
        <p:txBody>
          <a:bodyPr spcFirstLastPara="1" wrap="square" lIns="19050" tIns="19050" rIns="19050" bIns="19050" anchor="t" anchorCtr="0">
            <a:spAutoFit/>
          </a:bodyPr>
          <a:lstStyle/>
          <a:p>
            <a:pPr marL="0" marR="0" lvl="0" indent="0" algn="l" rtl="0">
              <a:lnSpc>
                <a:spcPct val="110000"/>
              </a:lnSpc>
              <a:spcBef>
                <a:spcPts val="0"/>
              </a:spcBef>
              <a:spcAft>
                <a:spcPts val="0"/>
              </a:spcAft>
              <a:buClr>
                <a:srgbClr val="252629"/>
              </a:buClr>
              <a:buSzPts val="800"/>
              <a:buFont typeface="Inter Light"/>
              <a:buNone/>
            </a:pPr>
            <a:r>
              <a:rPr lang="en-GB" sz="800" b="0" i="0" u="none" strike="noStrike" cap="none">
                <a:solidFill>
                  <a:srgbClr val="252629"/>
                </a:solidFill>
                <a:latin typeface="Inter Light"/>
                <a:ea typeface="Inter Light"/>
                <a:cs typeface="Inter Light"/>
                <a:sym typeface="Inter Light"/>
              </a:rPr>
              <a:t>Caption</a:t>
            </a:r>
            <a:endParaRPr sz="500" b="0" i="0" u="none" strike="noStrike" cap="none">
              <a:solidFill>
                <a:srgbClr val="000000"/>
              </a:solidFill>
              <a:latin typeface="Arial"/>
              <a:ea typeface="Arial"/>
              <a:cs typeface="Arial"/>
              <a:sym typeface="Arial"/>
            </a:endParaRPr>
          </a:p>
        </p:txBody>
      </p:sp>
      <p:sp>
        <p:nvSpPr>
          <p:cNvPr id="892" name="Google Shape;892;p187"/>
          <p:cNvSpPr txBox="1"/>
          <p:nvPr/>
        </p:nvSpPr>
        <p:spPr>
          <a:xfrm>
            <a:off x="550574" y="4134474"/>
            <a:ext cx="397800" cy="161700"/>
          </a:xfrm>
          <a:prstGeom prst="rect">
            <a:avLst/>
          </a:prstGeom>
          <a:noFill/>
          <a:ln>
            <a:noFill/>
          </a:ln>
        </p:spPr>
        <p:txBody>
          <a:bodyPr spcFirstLastPara="1" wrap="square" lIns="19050" tIns="19050" rIns="19050" bIns="19050" anchor="t" anchorCtr="0">
            <a:spAutoFit/>
          </a:bodyPr>
          <a:lstStyle/>
          <a:p>
            <a:pPr marL="0" marR="0" lvl="0" indent="0" algn="l" rtl="0">
              <a:lnSpc>
                <a:spcPct val="110000"/>
              </a:lnSpc>
              <a:spcBef>
                <a:spcPts val="0"/>
              </a:spcBef>
              <a:spcAft>
                <a:spcPts val="0"/>
              </a:spcAft>
              <a:buClr>
                <a:srgbClr val="252629"/>
              </a:buClr>
              <a:buSzPts val="800"/>
              <a:buFont typeface="Inter"/>
              <a:buNone/>
            </a:pPr>
            <a:r>
              <a:rPr lang="en-GB" sz="800" b="0" i="0" u="none" strike="noStrike" cap="none">
                <a:solidFill>
                  <a:srgbClr val="252629"/>
                </a:solidFill>
                <a:latin typeface="Inter"/>
                <a:ea typeface="Inter"/>
                <a:cs typeface="Inter"/>
                <a:sym typeface="Inter"/>
              </a:rPr>
              <a:t>Copy S</a:t>
            </a:r>
            <a:endParaRPr sz="500" b="0" i="0" u="none" strike="noStrike" cap="none">
              <a:solidFill>
                <a:srgbClr val="000000"/>
              </a:solidFill>
              <a:latin typeface="Arial"/>
              <a:ea typeface="Arial"/>
              <a:cs typeface="Arial"/>
              <a:sym typeface="Arial"/>
            </a:endParaRPr>
          </a:p>
        </p:txBody>
      </p:sp>
      <p:sp>
        <p:nvSpPr>
          <p:cNvPr id="893" name="Google Shape;893;p187"/>
          <p:cNvSpPr txBox="1"/>
          <p:nvPr/>
        </p:nvSpPr>
        <p:spPr>
          <a:xfrm>
            <a:off x="550574" y="3116562"/>
            <a:ext cx="711900" cy="531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252629"/>
              </a:buClr>
              <a:buSzPts val="1600"/>
              <a:buFont typeface="Inter"/>
              <a:buNone/>
            </a:pPr>
            <a:r>
              <a:rPr lang="en-GB" sz="1600" b="1" i="0" u="none" strike="noStrike" cap="none">
                <a:solidFill>
                  <a:srgbClr val="252629"/>
                </a:solidFill>
                <a:latin typeface="Inter"/>
                <a:ea typeface="Inter"/>
                <a:cs typeface="Inter"/>
                <a:sym typeface="Inter"/>
              </a:rPr>
              <a:t>Big Fat</a:t>
            </a:r>
            <a:endParaRPr sz="500" b="0" i="0" u="none" strike="noStrike" cap="none">
              <a:solidFill>
                <a:srgbClr val="000000"/>
              </a:solidFill>
              <a:latin typeface="Arial"/>
              <a:ea typeface="Arial"/>
              <a:cs typeface="Arial"/>
              <a:sym typeface="Arial"/>
            </a:endParaRPr>
          </a:p>
        </p:txBody>
      </p:sp>
      <p:sp>
        <p:nvSpPr>
          <p:cNvPr id="894" name="Google Shape;894;p187"/>
          <p:cNvSpPr txBox="1"/>
          <p:nvPr/>
        </p:nvSpPr>
        <p:spPr>
          <a:xfrm>
            <a:off x="2437381" y="3116562"/>
            <a:ext cx="809700" cy="531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252629"/>
              </a:buClr>
              <a:buSzPts val="1600"/>
              <a:buFont typeface="Inter"/>
              <a:buNone/>
            </a:pPr>
            <a:r>
              <a:rPr lang="en-GB" sz="1600" b="0" i="0" u="none" strike="noStrike" cap="none">
                <a:solidFill>
                  <a:srgbClr val="252629"/>
                </a:solidFill>
                <a:latin typeface="Inter"/>
                <a:ea typeface="Inter"/>
                <a:cs typeface="Inter"/>
                <a:sym typeface="Inter"/>
              </a:rPr>
              <a:t>Big Thin</a:t>
            </a:r>
            <a:endParaRPr sz="500" b="0" i="0" u="none" strike="noStrike" cap="none">
              <a:solidFill>
                <a:srgbClr val="000000"/>
              </a:solidFill>
              <a:latin typeface="Arial"/>
              <a:ea typeface="Arial"/>
              <a:cs typeface="Arial"/>
              <a:sym typeface="Arial"/>
            </a:endParaRPr>
          </a:p>
        </p:txBody>
      </p:sp>
      <p:sp>
        <p:nvSpPr>
          <p:cNvPr id="895" name="Google Shape;895;p187"/>
          <p:cNvSpPr txBox="1"/>
          <p:nvPr/>
        </p:nvSpPr>
        <p:spPr>
          <a:xfrm>
            <a:off x="1472693" y="3783478"/>
            <a:ext cx="859500" cy="758700"/>
          </a:xfrm>
          <a:prstGeom prst="rect">
            <a:avLst/>
          </a:prstGeom>
          <a:noFill/>
          <a:ln>
            <a:noFill/>
          </a:ln>
        </p:spPr>
        <p:txBody>
          <a:bodyPr spcFirstLastPara="1" wrap="square" lIns="19050" tIns="19050" rIns="19050" bIns="19050" anchor="t" anchorCtr="0">
            <a:spAutoFit/>
          </a:bodyPr>
          <a:lstStyle/>
          <a:p>
            <a:pPr marL="88900" marR="0" lvl="0" indent="-88900" algn="l" rtl="0">
              <a:lnSpc>
                <a:spcPct val="140000"/>
              </a:lnSpc>
              <a:spcBef>
                <a:spcPts val="0"/>
              </a:spcBef>
              <a:spcAft>
                <a:spcPts val="0"/>
              </a:spcAft>
              <a:buClr>
                <a:srgbClr val="252629"/>
              </a:buClr>
              <a:buSzPts val="600"/>
              <a:buFont typeface="Inter"/>
              <a:buChar char="•"/>
            </a:pPr>
            <a:r>
              <a:rPr lang="en-GB" sz="900" b="0" i="0" u="none" strike="noStrike" cap="none">
                <a:solidFill>
                  <a:srgbClr val="252629"/>
                </a:solidFill>
                <a:latin typeface="Inter"/>
                <a:ea typeface="Inter"/>
                <a:cs typeface="Inter"/>
                <a:sym typeface="Inter"/>
              </a:rPr>
              <a:t> NF List Dark</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252629"/>
              </a:buClr>
              <a:buSzPts val="600"/>
              <a:buFont typeface="Inter"/>
              <a:buChar char="•"/>
            </a:pPr>
            <a:r>
              <a:rPr lang="en-GB" sz="900" b="0" i="0" u="none" strike="noStrike" cap="none">
                <a:solidFill>
                  <a:srgbClr val="252629"/>
                </a:solidFill>
                <a:latin typeface="Inter"/>
                <a:ea typeface="Inter"/>
                <a:cs typeface="Inter"/>
                <a:sym typeface="Inter"/>
              </a:rPr>
              <a:t> NF List Dark</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252629"/>
              </a:buClr>
              <a:buSzPts val="600"/>
              <a:buFont typeface="Inter"/>
              <a:buChar char="•"/>
            </a:pPr>
            <a:r>
              <a:rPr lang="en-GB" sz="900" b="0" i="0" u="none" strike="noStrike" cap="none">
                <a:solidFill>
                  <a:srgbClr val="252629"/>
                </a:solidFill>
                <a:latin typeface="Inter"/>
                <a:ea typeface="Inter"/>
                <a:cs typeface="Inter"/>
                <a:sym typeface="Inter"/>
              </a:rPr>
              <a:t> NF List Dark</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252629"/>
              </a:buClr>
              <a:buSzPts val="600"/>
              <a:buFont typeface="Inter"/>
              <a:buChar char="•"/>
            </a:pPr>
            <a:r>
              <a:rPr lang="en-GB" sz="900" b="0" i="0" u="none" strike="noStrike" cap="none">
                <a:solidFill>
                  <a:srgbClr val="252629"/>
                </a:solidFill>
                <a:latin typeface="Inter"/>
                <a:ea typeface="Inter"/>
                <a:cs typeface="Inter"/>
                <a:sym typeface="Inter"/>
              </a:rPr>
              <a:t> NF List Dark</a:t>
            </a:r>
            <a:endParaRPr sz="500" b="0" i="0" u="none" strike="noStrike" cap="none">
              <a:solidFill>
                <a:srgbClr val="000000"/>
              </a:solidFill>
              <a:latin typeface="Arial"/>
              <a:ea typeface="Arial"/>
              <a:cs typeface="Arial"/>
              <a:sym typeface="Arial"/>
            </a:endParaRPr>
          </a:p>
        </p:txBody>
      </p:sp>
      <p:sp>
        <p:nvSpPr>
          <p:cNvPr id="896" name="Google Shape;896;p187"/>
          <p:cNvSpPr txBox="1"/>
          <p:nvPr/>
        </p:nvSpPr>
        <p:spPr>
          <a:xfrm>
            <a:off x="550574" y="2687647"/>
            <a:ext cx="1289400" cy="2694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252629"/>
              </a:buClr>
              <a:buSzPts val="1500"/>
              <a:buFont typeface="Poly"/>
              <a:buNone/>
            </a:pPr>
            <a:r>
              <a:rPr lang="en-GB" sz="1500" b="0" i="0" u="none" strike="noStrike" cap="none">
                <a:solidFill>
                  <a:srgbClr val="252629"/>
                </a:solidFill>
                <a:latin typeface="Poly"/>
                <a:ea typeface="Poly"/>
                <a:cs typeface="Poly"/>
                <a:sym typeface="Poly"/>
              </a:rPr>
              <a:t>NF Headline 3</a:t>
            </a:r>
            <a:endParaRPr sz="500" b="0" i="0" u="none" strike="noStrike" cap="none">
              <a:solidFill>
                <a:srgbClr val="000000"/>
              </a:solidFill>
              <a:latin typeface="Arial"/>
              <a:ea typeface="Arial"/>
              <a:cs typeface="Arial"/>
              <a:sym typeface="Arial"/>
            </a:endParaRPr>
          </a:p>
        </p:txBody>
      </p:sp>
      <p:sp>
        <p:nvSpPr>
          <p:cNvPr id="897" name="Google Shape;897;p187"/>
          <p:cNvSpPr txBox="1"/>
          <p:nvPr/>
        </p:nvSpPr>
        <p:spPr>
          <a:xfrm>
            <a:off x="1484135" y="3116562"/>
            <a:ext cx="705000" cy="531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252629"/>
              </a:buClr>
              <a:buSzPts val="1600"/>
              <a:buFont typeface="Inter Medium"/>
              <a:buNone/>
            </a:pPr>
            <a:r>
              <a:rPr lang="en-GB" sz="1600" b="0" i="0" u="none" strike="noStrike" cap="none">
                <a:solidFill>
                  <a:srgbClr val="252629"/>
                </a:solidFill>
                <a:latin typeface="Inter Medium"/>
                <a:ea typeface="Inter Medium"/>
                <a:cs typeface="Inter Medium"/>
                <a:sym typeface="Inter Medium"/>
              </a:rPr>
              <a:t>Big Fat</a:t>
            </a:r>
            <a:endParaRPr sz="500" b="0" i="0" u="none" strike="noStrike" cap="none">
              <a:solidFill>
                <a:srgbClr val="000000"/>
              </a:solidFill>
              <a:latin typeface="Arial"/>
              <a:ea typeface="Arial"/>
              <a:cs typeface="Arial"/>
              <a:sym typeface="Arial"/>
            </a:endParaRPr>
          </a:p>
        </p:txBody>
      </p:sp>
      <p:sp>
        <p:nvSpPr>
          <p:cNvPr id="898" name="Google Shape;898;p187"/>
          <p:cNvSpPr/>
          <p:nvPr/>
        </p:nvSpPr>
        <p:spPr>
          <a:xfrm>
            <a:off x="5008438" y="-9525"/>
            <a:ext cx="4154700" cy="5162400"/>
          </a:xfrm>
          <a:prstGeom prst="rect">
            <a:avLst/>
          </a:prstGeom>
          <a:solidFill>
            <a:srgbClr val="252629"/>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sp>
        <p:nvSpPr>
          <p:cNvPr id="899" name="Google Shape;899;p187"/>
          <p:cNvSpPr txBox="1"/>
          <p:nvPr/>
        </p:nvSpPr>
        <p:spPr>
          <a:xfrm>
            <a:off x="5558918" y="3783478"/>
            <a:ext cx="912600" cy="758700"/>
          </a:xfrm>
          <a:prstGeom prst="rect">
            <a:avLst/>
          </a:prstGeom>
          <a:noFill/>
          <a:ln>
            <a:noFill/>
          </a:ln>
        </p:spPr>
        <p:txBody>
          <a:bodyPr spcFirstLastPara="1" wrap="square" lIns="19050" tIns="19050" rIns="19050" bIns="19050" anchor="t" anchorCtr="0">
            <a:spAutoFit/>
          </a:bodyPr>
          <a:lstStyle/>
          <a:p>
            <a:pPr marL="88900" marR="0" lvl="0" indent="-88900" algn="l" rtl="0">
              <a:lnSpc>
                <a:spcPct val="140000"/>
              </a:lnSpc>
              <a:spcBef>
                <a:spcPts val="0"/>
              </a:spcBef>
              <a:spcAft>
                <a:spcPts val="0"/>
              </a:spcAft>
              <a:buClr>
                <a:srgbClr val="FFFFFF"/>
              </a:buClr>
              <a:buSzPts val="600"/>
              <a:buFont typeface="Inter"/>
              <a:buChar char="•"/>
            </a:pPr>
            <a:r>
              <a:rPr lang="en-GB" sz="900" b="0" i="0" u="none" strike="noStrike" cap="none">
                <a:solidFill>
                  <a:srgbClr val="FFFFFF"/>
                </a:solidFill>
                <a:latin typeface="Inter"/>
                <a:ea typeface="Inter"/>
                <a:cs typeface="Inter"/>
                <a:sym typeface="Inter"/>
              </a:rPr>
              <a:t> NF List Light </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FFFFFF"/>
              </a:buClr>
              <a:buSzPts val="600"/>
              <a:buFont typeface="Inter"/>
              <a:buChar char="•"/>
            </a:pPr>
            <a:r>
              <a:rPr lang="en-GB" sz="900" b="0" i="0" u="none" strike="noStrike" cap="none">
                <a:solidFill>
                  <a:srgbClr val="FFFFFF"/>
                </a:solidFill>
                <a:latin typeface="Inter"/>
                <a:ea typeface="Inter"/>
                <a:cs typeface="Inter"/>
                <a:sym typeface="Inter"/>
              </a:rPr>
              <a:t> NF List Light </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FFFFFF"/>
              </a:buClr>
              <a:buSzPts val="600"/>
              <a:buFont typeface="Inter"/>
              <a:buChar char="•"/>
            </a:pPr>
            <a:r>
              <a:rPr lang="en-GB" sz="900" b="0" i="0" u="none" strike="noStrike" cap="none">
                <a:solidFill>
                  <a:srgbClr val="FFFFFF"/>
                </a:solidFill>
                <a:latin typeface="Inter"/>
                <a:ea typeface="Inter"/>
                <a:cs typeface="Inter"/>
                <a:sym typeface="Inter"/>
              </a:rPr>
              <a:t> NF List Light </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FFFFFF"/>
              </a:buClr>
              <a:buSzPts val="600"/>
              <a:buFont typeface="Inter"/>
              <a:buChar char="•"/>
            </a:pPr>
            <a:r>
              <a:rPr lang="en-GB" sz="900" b="0" i="0" u="none" strike="noStrike" cap="none">
                <a:solidFill>
                  <a:srgbClr val="FFFFFF"/>
                </a:solidFill>
                <a:latin typeface="Inter"/>
                <a:ea typeface="Inter"/>
                <a:cs typeface="Inter"/>
                <a:sym typeface="Inter"/>
              </a:rPr>
              <a:t> NF List Light </a:t>
            </a:r>
            <a:endParaRPr sz="500" b="0" i="0" u="none" strike="noStrike" cap="none">
              <a:solidFill>
                <a:srgbClr val="000000"/>
              </a:solidFill>
              <a:latin typeface="Arial"/>
              <a:ea typeface="Arial"/>
              <a:cs typeface="Arial"/>
              <a:sym typeface="Arial"/>
            </a:endParaRPr>
          </a:p>
        </p:txBody>
      </p:sp>
      <p:sp>
        <p:nvSpPr>
          <p:cNvPr id="900" name="Google Shape;900;p18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co White Icon Mark">
  <p:cSld name="Blanco White Icon Mark">
    <p:bg>
      <p:bgPr>
        <a:solidFill>
          <a:srgbClr val="FFFFFF"/>
        </a:solidFill>
        <a:effectLst/>
      </p:bgPr>
    </p:bg>
    <p:spTree>
      <p:nvGrpSpPr>
        <p:cNvPr id="1" name="Shape 905"/>
        <p:cNvGrpSpPr/>
        <p:nvPr/>
      </p:nvGrpSpPr>
      <p:grpSpPr>
        <a:xfrm>
          <a:off x="0" y="0"/>
          <a:ext cx="0" cy="0"/>
          <a:chOff x="0" y="0"/>
          <a:chExt cx="0" cy="0"/>
        </a:xfrm>
      </p:grpSpPr>
      <p:pic>
        <p:nvPicPr>
          <p:cNvPr id="906" name="Google Shape;906;p36"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907" name="Google Shape;907;p3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Blanco White" type="title">
  <p:cSld name="TITLE">
    <p:bg>
      <p:bgPr>
        <a:solidFill>
          <a:srgbClr val="FFFFFF"/>
        </a:solidFill>
        <a:effectLst/>
      </p:bgPr>
    </p:bg>
    <p:spTree>
      <p:nvGrpSpPr>
        <p:cNvPr id="1" name="Shape 908"/>
        <p:cNvGrpSpPr/>
        <p:nvPr/>
      </p:nvGrpSpPr>
      <p:grpSpPr>
        <a:xfrm>
          <a:off x="0" y="0"/>
          <a:ext cx="0" cy="0"/>
          <a:chOff x="0" y="0"/>
          <a:chExt cx="0" cy="0"/>
        </a:xfrm>
      </p:grpSpPr>
      <p:sp>
        <p:nvSpPr>
          <p:cNvPr id="909" name="Google Shape;909;p12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lanco Granite Icon Mark" type="tx">
  <p:cSld name="TITLE_AND_BODY">
    <p:bg>
      <p:bgPr>
        <a:solidFill>
          <a:srgbClr val="252629"/>
        </a:solidFill>
        <a:effectLst/>
      </p:bgPr>
    </p:bg>
    <p:spTree>
      <p:nvGrpSpPr>
        <p:cNvPr id="1" name="Shape 910"/>
        <p:cNvGrpSpPr/>
        <p:nvPr/>
      </p:nvGrpSpPr>
      <p:grpSpPr>
        <a:xfrm>
          <a:off x="0" y="0"/>
          <a:ext cx="0" cy="0"/>
          <a:chOff x="0" y="0"/>
          <a:chExt cx="0" cy="0"/>
        </a:xfrm>
      </p:grpSpPr>
      <p:pic>
        <p:nvPicPr>
          <p:cNvPr id="911" name="Google Shape;911;p123" descr="NF_Logo-Mark_Wh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912" name="Google Shape;912;p12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lanco Water">
  <p:cSld name="Blanco Water">
    <p:spTree>
      <p:nvGrpSpPr>
        <p:cNvPr id="1" name="Shape 913"/>
        <p:cNvGrpSpPr/>
        <p:nvPr/>
      </p:nvGrpSpPr>
      <p:grpSpPr>
        <a:xfrm>
          <a:off x="0" y="0"/>
          <a:ext cx="0" cy="0"/>
          <a:chOff x="0" y="0"/>
          <a:chExt cx="0" cy="0"/>
        </a:xfrm>
      </p:grpSpPr>
      <p:sp>
        <p:nvSpPr>
          <p:cNvPr id="914" name="Google Shape;914;p12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Blanco Sand">
  <p:cSld name="Blanco Sand">
    <p:bg>
      <p:bgPr>
        <a:solidFill>
          <a:srgbClr val="EFECE7"/>
        </a:solidFill>
        <a:effectLst/>
      </p:bgPr>
    </p:bg>
    <p:spTree>
      <p:nvGrpSpPr>
        <p:cNvPr id="1" name="Shape 915"/>
        <p:cNvGrpSpPr/>
        <p:nvPr/>
      </p:nvGrpSpPr>
      <p:grpSpPr>
        <a:xfrm>
          <a:off x="0" y="0"/>
          <a:ext cx="0" cy="0"/>
          <a:chOff x="0" y="0"/>
          <a:chExt cx="0" cy="0"/>
        </a:xfrm>
      </p:grpSpPr>
      <p:sp>
        <p:nvSpPr>
          <p:cNvPr id="916" name="Google Shape;916;p12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Blanco Nemo">
  <p:cSld name="Blanco Nemo">
    <p:bg>
      <p:bgPr>
        <a:solidFill>
          <a:srgbClr val="FF4A11"/>
        </a:solidFill>
        <a:effectLst/>
      </p:bgPr>
    </p:bg>
    <p:spTree>
      <p:nvGrpSpPr>
        <p:cNvPr id="1" name="Shape 917"/>
        <p:cNvGrpSpPr/>
        <p:nvPr/>
      </p:nvGrpSpPr>
      <p:grpSpPr>
        <a:xfrm>
          <a:off x="0" y="0"/>
          <a:ext cx="0" cy="0"/>
          <a:chOff x="0" y="0"/>
          <a:chExt cx="0" cy="0"/>
        </a:xfrm>
      </p:grpSpPr>
      <p:sp>
        <p:nvSpPr>
          <p:cNvPr id="918" name="Google Shape;918;p12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co Granite">
  <p:cSld name="Blanco Granite">
    <p:bg>
      <p:bgPr>
        <a:solidFill>
          <a:srgbClr val="252629"/>
        </a:solidFill>
        <a:effectLst/>
      </p:bgPr>
    </p:bg>
    <p:spTree>
      <p:nvGrpSpPr>
        <p:cNvPr id="1" name="Shape 919"/>
        <p:cNvGrpSpPr/>
        <p:nvPr/>
      </p:nvGrpSpPr>
      <p:grpSpPr>
        <a:xfrm>
          <a:off x="0" y="0"/>
          <a:ext cx="0" cy="0"/>
          <a:chOff x="0" y="0"/>
          <a:chExt cx="0" cy="0"/>
        </a:xfrm>
      </p:grpSpPr>
      <p:sp>
        <p:nvSpPr>
          <p:cNvPr id="920" name="Google Shape;920;p12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co Dunkel">
  <p:cSld name="Blanco Dunkel">
    <p:bg>
      <p:bgPr>
        <a:solidFill>
          <a:srgbClr val="163251"/>
        </a:solidFill>
        <a:effectLst/>
      </p:bgPr>
    </p:bg>
    <p:spTree>
      <p:nvGrpSpPr>
        <p:cNvPr id="1" name="Shape 136"/>
        <p:cNvGrpSpPr/>
        <p:nvPr/>
      </p:nvGrpSpPr>
      <p:grpSpPr>
        <a:xfrm>
          <a:off x="0" y="0"/>
          <a:ext cx="0" cy="0"/>
          <a:chOff x="0" y="0"/>
          <a:chExt cx="0" cy="0"/>
        </a:xfrm>
      </p:grpSpPr>
      <p:sp>
        <p:nvSpPr>
          <p:cNvPr id="137" name="Google Shape;137;p94"/>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Blanco Water Icon Mark">
  <p:cSld name="Blanco Water Icon Mark">
    <p:spTree>
      <p:nvGrpSpPr>
        <p:cNvPr id="1" name="Shape 921"/>
        <p:cNvGrpSpPr/>
        <p:nvPr/>
      </p:nvGrpSpPr>
      <p:grpSpPr>
        <a:xfrm>
          <a:off x="0" y="0"/>
          <a:ext cx="0" cy="0"/>
          <a:chOff x="0" y="0"/>
          <a:chExt cx="0" cy="0"/>
        </a:xfrm>
      </p:grpSpPr>
      <p:pic>
        <p:nvPicPr>
          <p:cNvPr id="922" name="Google Shape;922;p128"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923" name="Google Shape;923;p12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Blanco Sand Icon Mark">
  <p:cSld name="Blanco Sand Icon Mark">
    <p:bg>
      <p:bgPr>
        <a:solidFill>
          <a:srgbClr val="EFECE7"/>
        </a:solidFill>
        <a:effectLst/>
      </p:bgPr>
    </p:bg>
    <p:spTree>
      <p:nvGrpSpPr>
        <p:cNvPr id="1" name="Shape 924"/>
        <p:cNvGrpSpPr/>
        <p:nvPr/>
      </p:nvGrpSpPr>
      <p:grpSpPr>
        <a:xfrm>
          <a:off x="0" y="0"/>
          <a:ext cx="0" cy="0"/>
          <a:chOff x="0" y="0"/>
          <a:chExt cx="0" cy="0"/>
        </a:xfrm>
      </p:grpSpPr>
      <p:pic>
        <p:nvPicPr>
          <p:cNvPr id="925" name="Google Shape;925;p129"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926" name="Google Shape;926;p12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Blanco Nemo Icon Mark">
  <p:cSld name="Blanco Nemo Icon Mark">
    <p:bg>
      <p:bgPr>
        <a:solidFill>
          <a:srgbClr val="FF4A11"/>
        </a:solidFill>
        <a:effectLst/>
      </p:bgPr>
    </p:bg>
    <p:spTree>
      <p:nvGrpSpPr>
        <p:cNvPr id="1" name="Shape 927"/>
        <p:cNvGrpSpPr/>
        <p:nvPr/>
      </p:nvGrpSpPr>
      <p:grpSpPr>
        <a:xfrm>
          <a:off x="0" y="0"/>
          <a:ext cx="0" cy="0"/>
          <a:chOff x="0" y="0"/>
          <a:chExt cx="0" cy="0"/>
        </a:xfrm>
      </p:grpSpPr>
      <p:pic>
        <p:nvPicPr>
          <p:cNvPr id="928" name="Google Shape;928;p130" descr="NF_Logo-Mark_Wh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929" name="Google Shape;929;p13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plitpage White Nemo">
  <p:cSld name="Splitpage White Nemo">
    <p:bg>
      <p:bgPr>
        <a:solidFill>
          <a:srgbClr val="FFFFFF"/>
        </a:solidFill>
        <a:effectLst/>
      </p:bgPr>
    </p:bg>
    <p:spTree>
      <p:nvGrpSpPr>
        <p:cNvPr id="1" name="Shape 930"/>
        <p:cNvGrpSpPr/>
        <p:nvPr/>
      </p:nvGrpSpPr>
      <p:grpSpPr>
        <a:xfrm>
          <a:off x="0" y="0"/>
          <a:ext cx="0" cy="0"/>
          <a:chOff x="0" y="0"/>
          <a:chExt cx="0" cy="0"/>
        </a:xfrm>
      </p:grpSpPr>
      <p:sp>
        <p:nvSpPr>
          <p:cNvPr id="931" name="Google Shape;931;p131"/>
          <p:cNvSpPr/>
          <p:nvPr/>
        </p:nvSpPr>
        <p:spPr>
          <a:xfrm>
            <a:off x="4581814" y="-20280"/>
            <a:ext cx="4570800" cy="5184000"/>
          </a:xfrm>
          <a:prstGeom prst="rect">
            <a:avLst/>
          </a:prstGeom>
          <a:solidFill>
            <a:srgbClr val="FF4A11"/>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pic>
        <p:nvPicPr>
          <p:cNvPr id="932" name="Google Shape;932;p131" descr="NF_Logo-Mark_Wh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933" name="Google Shape;933;p13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plitpage White Granite">
  <p:cSld name="Splitpage White Granite">
    <p:bg>
      <p:bgPr>
        <a:solidFill>
          <a:srgbClr val="FFFFFF"/>
        </a:solidFill>
        <a:effectLst/>
      </p:bgPr>
    </p:bg>
    <p:spTree>
      <p:nvGrpSpPr>
        <p:cNvPr id="1" name="Shape 934"/>
        <p:cNvGrpSpPr/>
        <p:nvPr/>
      </p:nvGrpSpPr>
      <p:grpSpPr>
        <a:xfrm>
          <a:off x="0" y="0"/>
          <a:ext cx="0" cy="0"/>
          <a:chOff x="0" y="0"/>
          <a:chExt cx="0" cy="0"/>
        </a:xfrm>
      </p:grpSpPr>
      <p:sp>
        <p:nvSpPr>
          <p:cNvPr id="935" name="Google Shape;935;p132"/>
          <p:cNvSpPr/>
          <p:nvPr/>
        </p:nvSpPr>
        <p:spPr>
          <a:xfrm>
            <a:off x="4581814" y="-20280"/>
            <a:ext cx="4570800" cy="5184000"/>
          </a:xfrm>
          <a:prstGeom prst="rect">
            <a:avLst/>
          </a:prstGeom>
          <a:solidFill>
            <a:srgbClr val="252629"/>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pic>
        <p:nvPicPr>
          <p:cNvPr id="936" name="Google Shape;936;p132" descr="NF_Logo-Mark_Wh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937" name="Google Shape;937;p13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NF Slogan 01">
  <p:cSld name="NF Slogan 01">
    <p:bg>
      <p:bgPr>
        <a:solidFill>
          <a:srgbClr val="FFFFFF"/>
        </a:solidFill>
        <a:effectLst/>
      </p:bgPr>
    </p:bg>
    <p:spTree>
      <p:nvGrpSpPr>
        <p:cNvPr id="1" name="Shape 938"/>
        <p:cNvGrpSpPr/>
        <p:nvPr/>
      </p:nvGrpSpPr>
      <p:grpSpPr>
        <a:xfrm>
          <a:off x="0" y="0"/>
          <a:ext cx="0" cy="0"/>
          <a:chOff x="0" y="0"/>
          <a:chExt cx="0" cy="0"/>
        </a:xfrm>
      </p:grpSpPr>
      <p:pic>
        <p:nvPicPr>
          <p:cNvPr id="939" name="Google Shape;939;p133" descr="NF_Google-Slides-Template_Quote-02.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40" name="Google Shape;940;p13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NF Slogan 02">
  <p:cSld name="NF Slogan 02">
    <p:bg>
      <p:bgPr>
        <a:solidFill>
          <a:srgbClr val="FFFFFF"/>
        </a:solidFill>
        <a:effectLst/>
      </p:bgPr>
    </p:bg>
    <p:spTree>
      <p:nvGrpSpPr>
        <p:cNvPr id="1" name="Shape 941"/>
        <p:cNvGrpSpPr/>
        <p:nvPr/>
      </p:nvGrpSpPr>
      <p:grpSpPr>
        <a:xfrm>
          <a:off x="0" y="0"/>
          <a:ext cx="0" cy="0"/>
          <a:chOff x="0" y="0"/>
          <a:chExt cx="0" cy="0"/>
        </a:xfrm>
      </p:grpSpPr>
      <p:pic>
        <p:nvPicPr>
          <p:cNvPr id="942" name="Google Shape;942;p134" descr="NF_Google-Slides-Template_Quote-01.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43" name="Google Shape;943;p13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NF Slogan 01 Logo">
  <p:cSld name="NF Slogan 01 Logo">
    <p:bg>
      <p:bgPr>
        <a:solidFill>
          <a:srgbClr val="FFFFFF"/>
        </a:solidFill>
        <a:effectLst/>
      </p:bgPr>
    </p:bg>
    <p:spTree>
      <p:nvGrpSpPr>
        <p:cNvPr id="1" name="Shape 944"/>
        <p:cNvGrpSpPr/>
        <p:nvPr/>
      </p:nvGrpSpPr>
      <p:grpSpPr>
        <a:xfrm>
          <a:off x="0" y="0"/>
          <a:ext cx="0" cy="0"/>
          <a:chOff x="0" y="0"/>
          <a:chExt cx="0" cy="0"/>
        </a:xfrm>
      </p:grpSpPr>
      <p:pic>
        <p:nvPicPr>
          <p:cNvPr id="945" name="Google Shape;945;p135" descr="NF_Google-Slides-Template_Quote-04.png"/>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46" name="Google Shape;946;p135" descr="Logo-1.png"/>
          <p:cNvPicPr preferRelativeResize="0"/>
          <p:nvPr/>
        </p:nvPicPr>
        <p:blipFill rotWithShape="1">
          <a:blip r:embed="rId3">
            <a:alphaModFix/>
          </a:blip>
          <a:srcRect/>
          <a:stretch/>
        </p:blipFill>
        <p:spPr>
          <a:xfrm>
            <a:off x="3301529" y="512300"/>
            <a:ext cx="2540946" cy="581241"/>
          </a:xfrm>
          <a:prstGeom prst="rect">
            <a:avLst/>
          </a:prstGeom>
          <a:noFill/>
          <a:ln>
            <a:noFill/>
          </a:ln>
        </p:spPr>
      </p:pic>
      <p:sp>
        <p:nvSpPr>
          <p:cNvPr id="947" name="Google Shape;947;p13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NF Slogan 02 Logo">
  <p:cSld name="NF Slogan 02 Logo">
    <p:bg>
      <p:bgPr>
        <a:solidFill>
          <a:srgbClr val="FFFFFF"/>
        </a:solidFill>
        <a:effectLst/>
      </p:bgPr>
    </p:bg>
    <p:spTree>
      <p:nvGrpSpPr>
        <p:cNvPr id="1" name="Shape 948"/>
        <p:cNvGrpSpPr/>
        <p:nvPr/>
      </p:nvGrpSpPr>
      <p:grpSpPr>
        <a:xfrm>
          <a:off x="0" y="0"/>
          <a:ext cx="0" cy="0"/>
          <a:chOff x="0" y="0"/>
          <a:chExt cx="0" cy="0"/>
        </a:xfrm>
      </p:grpSpPr>
      <p:pic>
        <p:nvPicPr>
          <p:cNvPr id="949" name="Google Shape;949;p136" descr="NF_Google-Slides-Template_Quote-03.png"/>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50" name="Google Shape;950;p136" descr="Logo-1.png"/>
          <p:cNvPicPr preferRelativeResize="0"/>
          <p:nvPr/>
        </p:nvPicPr>
        <p:blipFill rotWithShape="1">
          <a:blip r:embed="rId3">
            <a:alphaModFix/>
          </a:blip>
          <a:srcRect/>
          <a:stretch/>
        </p:blipFill>
        <p:spPr>
          <a:xfrm>
            <a:off x="3301529" y="512300"/>
            <a:ext cx="2540946" cy="581241"/>
          </a:xfrm>
          <a:prstGeom prst="rect">
            <a:avLst/>
          </a:prstGeom>
          <a:noFill/>
          <a:ln>
            <a:noFill/>
          </a:ln>
        </p:spPr>
      </p:pic>
      <p:sp>
        <p:nvSpPr>
          <p:cNvPr id="951" name="Google Shape;951;p13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tart White">
  <p:cSld name="Start White">
    <p:bg>
      <p:bgPr>
        <a:solidFill>
          <a:srgbClr val="FFFFFF"/>
        </a:solidFill>
        <a:effectLst/>
      </p:bgPr>
    </p:bg>
    <p:spTree>
      <p:nvGrpSpPr>
        <p:cNvPr id="1" name="Shape 952"/>
        <p:cNvGrpSpPr/>
        <p:nvPr/>
      </p:nvGrpSpPr>
      <p:grpSpPr>
        <a:xfrm>
          <a:off x="0" y="0"/>
          <a:ext cx="0" cy="0"/>
          <a:chOff x="0" y="0"/>
          <a:chExt cx="0" cy="0"/>
        </a:xfrm>
      </p:grpSpPr>
      <p:pic>
        <p:nvPicPr>
          <p:cNvPr id="953" name="Google Shape;953;p137" descr="Logo.png"/>
          <p:cNvPicPr preferRelativeResize="0"/>
          <p:nvPr/>
        </p:nvPicPr>
        <p:blipFill rotWithShape="1">
          <a:blip r:embed="rId2">
            <a:alphaModFix/>
          </a:blip>
          <a:srcRect/>
          <a:stretch/>
        </p:blipFill>
        <p:spPr>
          <a:xfrm>
            <a:off x="2904561" y="2188689"/>
            <a:ext cx="3334878" cy="762853"/>
          </a:xfrm>
          <a:prstGeom prst="rect">
            <a:avLst/>
          </a:prstGeom>
          <a:noFill/>
          <a:ln>
            <a:noFill/>
          </a:ln>
        </p:spPr>
      </p:pic>
      <p:sp>
        <p:nvSpPr>
          <p:cNvPr id="954" name="Google Shape;954;p13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co Orange">
  <p:cSld name="Blanco Orange">
    <p:bg>
      <p:bgPr>
        <a:solidFill>
          <a:srgbClr val="FF5A36"/>
        </a:solidFill>
        <a:effectLst/>
      </p:bgPr>
    </p:bg>
    <p:spTree>
      <p:nvGrpSpPr>
        <p:cNvPr id="1" name="Shape 138"/>
        <p:cNvGrpSpPr/>
        <p:nvPr/>
      </p:nvGrpSpPr>
      <p:grpSpPr>
        <a:xfrm>
          <a:off x="0" y="0"/>
          <a:ext cx="0" cy="0"/>
          <a:chOff x="0" y="0"/>
          <a:chExt cx="0" cy="0"/>
        </a:xfrm>
      </p:grpSpPr>
      <p:sp>
        <p:nvSpPr>
          <p:cNvPr id="139" name="Google Shape;139;p95"/>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tart Nemo">
  <p:cSld name="Start Nemo">
    <p:bg>
      <p:bgPr>
        <a:solidFill>
          <a:srgbClr val="FF4A11"/>
        </a:solidFill>
        <a:effectLst/>
      </p:bgPr>
    </p:bg>
    <p:spTree>
      <p:nvGrpSpPr>
        <p:cNvPr id="1" name="Shape 955"/>
        <p:cNvGrpSpPr/>
        <p:nvPr/>
      </p:nvGrpSpPr>
      <p:grpSpPr>
        <a:xfrm>
          <a:off x="0" y="0"/>
          <a:ext cx="0" cy="0"/>
          <a:chOff x="0" y="0"/>
          <a:chExt cx="0" cy="0"/>
        </a:xfrm>
      </p:grpSpPr>
      <p:pic>
        <p:nvPicPr>
          <p:cNvPr id="956" name="Google Shape;956;p138" descr="Logo-1.png"/>
          <p:cNvPicPr preferRelativeResize="0"/>
          <p:nvPr/>
        </p:nvPicPr>
        <p:blipFill rotWithShape="1">
          <a:blip r:embed="rId2">
            <a:alphaModFix/>
          </a:blip>
          <a:srcRect/>
          <a:stretch/>
        </p:blipFill>
        <p:spPr>
          <a:xfrm>
            <a:off x="2897463" y="2188700"/>
            <a:ext cx="3349074" cy="766101"/>
          </a:xfrm>
          <a:prstGeom prst="rect">
            <a:avLst/>
          </a:prstGeom>
          <a:noFill/>
          <a:ln>
            <a:noFill/>
          </a:ln>
        </p:spPr>
      </p:pic>
      <p:sp>
        <p:nvSpPr>
          <p:cNvPr id="957" name="Google Shape;957;p13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Start Granite">
  <p:cSld name="Start Granite">
    <p:bg>
      <p:bgPr>
        <a:solidFill>
          <a:srgbClr val="252629"/>
        </a:solidFill>
        <a:effectLst/>
      </p:bgPr>
    </p:bg>
    <p:spTree>
      <p:nvGrpSpPr>
        <p:cNvPr id="1" name="Shape 958"/>
        <p:cNvGrpSpPr/>
        <p:nvPr/>
      </p:nvGrpSpPr>
      <p:grpSpPr>
        <a:xfrm>
          <a:off x="0" y="0"/>
          <a:ext cx="0" cy="0"/>
          <a:chOff x="0" y="0"/>
          <a:chExt cx="0" cy="0"/>
        </a:xfrm>
      </p:grpSpPr>
      <p:pic>
        <p:nvPicPr>
          <p:cNvPr id="959" name="Google Shape;959;p139" descr="Logo-1.png"/>
          <p:cNvPicPr preferRelativeResize="0"/>
          <p:nvPr/>
        </p:nvPicPr>
        <p:blipFill rotWithShape="1">
          <a:blip r:embed="rId2">
            <a:alphaModFix/>
          </a:blip>
          <a:srcRect/>
          <a:stretch/>
        </p:blipFill>
        <p:spPr>
          <a:xfrm>
            <a:off x="2897463" y="2188700"/>
            <a:ext cx="3349074" cy="766101"/>
          </a:xfrm>
          <a:prstGeom prst="rect">
            <a:avLst/>
          </a:prstGeom>
          <a:noFill/>
          <a:ln>
            <a:noFill/>
          </a:ln>
        </p:spPr>
      </p:pic>
      <p:sp>
        <p:nvSpPr>
          <p:cNvPr id="960" name="Google Shape;960;p13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Background Nemo">
  <p:cSld name="Background Nemo">
    <p:bg>
      <p:bgPr>
        <a:solidFill>
          <a:srgbClr val="FF4A11"/>
        </a:solidFill>
        <a:effectLst/>
      </p:bgPr>
    </p:bg>
    <p:spTree>
      <p:nvGrpSpPr>
        <p:cNvPr id="1" name="Shape 961"/>
        <p:cNvGrpSpPr/>
        <p:nvPr/>
      </p:nvGrpSpPr>
      <p:grpSpPr>
        <a:xfrm>
          <a:off x="0" y="0"/>
          <a:ext cx="0" cy="0"/>
          <a:chOff x="0" y="0"/>
          <a:chExt cx="0" cy="0"/>
        </a:xfrm>
      </p:grpSpPr>
      <p:pic>
        <p:nvPicPr>
          <p:cNvPr id="962" name="Google Shape;962;p140" descr="Logo-5.png"/>
          <p:cNvPicPr preferRelativeResize="0"/>
          <p:nvPr/>
        </p:nvPicPr>
        <p:blipFill rotWithShape="1">
          <a:blip r:embed="rId2">
            <a:alphaModFix amt="15490"/>
          </a:blip>
          <a:srcRect/>
          <a:stretch/>
        </p:blipFill>
        <p:spPr>
          <a:xfrm>
            <a:off x="2937889" y="936277"/>
            <a:ext cx="3268221" cy="3270945"/>
          </a:xfrm>
          <a:prstGeom prst="rect">
            <a:avLst/>
          </a:prstGeom>
          <a:noFill/>
          <a:ln>
            <a:noFill/>
          </a:ln>
        </p:spPr>
      </p:pic>
      <p:sp>
        <p:nvSpPr>
          <p:cNvPr id="963" name="Google Shape;963;p14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Background Granite">
  <p:cSld name="Background Granite">
    <p:bg>
      <p:bgPr>
        <a:solidFill>
          <a:srgbClr val="252629"/>
        </a:solidFill>
        <a:effectLst/>
      </p:bgPr>
    </p:bg>
    <p:spTree>
      <p:nvGrpSpPr>
        <p:cNvPr id="1" name="Shape 964"/>
        <p:cNvGrpSpPr/>
        <p:nvPr/>
      </p:nvGrpSpPr>
      <p:grpSpPr>
        <a:xfrm>
          <a:off x="0" y="0"/>
          <a:ext cx="0" cy="0"/>
          <a:chOff x="0" y="0"/>
          <a:chExt cx="0" cy="0"/>
        </a:xfrm>
      </p:grpSpPr>
      <p:pic>
        <p:nvPicPr>
          <p:cNvPr id="965" name="Google Shape;965;p141" descr="Logo-5.png"/>
          <p:cNvPicPr preferRelativeResize="0"/>
          <p:nvPr/>
        </p:nvPicPr>
        <p:blipFill rotWithShape="1">
          <a:blip r:embed="rId2">
            <a:alphaModFix amt="15490"/>
          </a:blip>
          <a:srcRect/>
          <a:stretch/>
        </p:blipFill>
        <p:spPr>
          <a:xfrm>
            <a:off x="2937889" y="936277"/>
            <a:ext cx="3268221" cy="3270945"/>
          </a:xfrm>
          <a:prstGeom prst="rect">
            <a:avLst/>
          </a:prstGeom>
          <a:noFill/>
          <a:ln>
            <a:noFill/>
          </a:ln>
        </p:spPr>
      </p:pic>
      <p:sp>
        <p:nvSpPr>
          <p:cNvPr id="966" name="Google Shape;966;p14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Background White">
  <p:cSld name="Background White">
    <p:bg>
      <p:bgPr>
        <a:solidFill>
          <a:srgbClr val="FFFFFF"/>
        </a:solidFill>
        <a:effectLst/>
      </p:bgPr>
    </p:bg>
    <p:spTree>
      <p:nvGrpSpPr>
        <p:cNvPr id="1" name="Shape 967"/>
        <p:cNvGrpSpPr/>
        <p:nvPr/>
      </p:nvGrpSpPr>
      <p:grpSpPr>
        <a:xfrm>
          <a:off x="0" y="0"/>
          <a:ext cx="0" cy="0"/>
          <a:chOff x="0" y="0"/>
          <a:chExt cx="0" cy="0"/>
        </a:xfrm>
      </p:grpSpPr>
      <p:pic>
        <p:nvPicPr>
          <p:cNvPr id="968" name="Google Shape;968;p142" descr="logo-symbol_safe-space.png"/>
          <p:cNvPicPr preferRelativeResize="0"/>
          <p:nvPr/>
        </p:nvPicPr>
        <p:blipFill rotWithShape="1">
          <a:blip r:embed="rId2">
            <a:alphaModFix/>
          </a:blip>
          <a:srcRect/>
          <a:stretch/>
        </p:blipFill>
        <p:spPr>
          <a:xfrm>
            <a:off x="2937889" y="937639"/>
            <a:ext cx="3268219" cy="3268219"/>
          </a:xfrm>
          <a:prstGeom prst="rect">
            <a:avLst/>
          </a:prstGeom>
          <a:noFill/>
          <a:ln>
            <a:noFill/>
          </a:ln>
        </p:spPr>
      </p:pic>
      <p:sp>
        <p:nvSpPr>
          <p:cNvPr id="969" name="Google Shape;969;p14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Intro Nemo">
  <p:cSld name="Intro Nemo">
    <p:bg>
      <p:bgPr>
        <a:solidFill>
          <a:srgbClr val="FF4A11"/>
        </a:solidFill>
        <a:effectLst/>
      </p:bgPr>
    </p:bg>
    <p:spTree>
      <p:nvGrpSpPr>
        <p:cNvPr id="1" name="Shape 970"/>
        <p:cNvGrpSpPr/>
        <p:nvPr/>
      </p:nvGrpSpPr>
      <p:grpSpPr>
        <a:xfrm>
          <a:off x="0" y="0"/>
          <a:ext cx="0" cy="0"/>
          <a:chOff x="0" y="0"/>
          <a:chExt cx="0" cy="0"/>
        </a:xfrm>
      </p:grpSpPr>
      <p:pic>
        <p:nvPicPr>
          <p:cNvPr id="971" name="Google Shape;971;p143" descr="neuefische_white.pdf"/>
          <p:cNvPicPr preferRelativeResize="0"/>
          <p:nvPr/>
        </p:nvPicPr>
        <p:blipFill rotWithShape="1">
          <a:blip r:embed="rId2">
            <a:alphaModFix/>
          </a:blip>
          <a:srcRect/>
          <a:stretch/>
        </p:blipFill>
        <p:spPr>
          <a:xfrm>
            <a:off x="7120715" y="590620"/>
            <a:ext cx="1432664" cy="335653"/>
          </a:xfrm>
          <a:prstGeom prst="rect">
            <a:avLst/>
          </a:prstGeom>
          <a:noFill/>
          <a:ln>
            <a:noFill/>
          </a:ln>
        </p:spPr>
      </p:pic>
      <p:sp>
        <p:nvSpPr>
          <p:cNvPr id="972" name="Google Shape;972;p14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Intro White">
  <p:cSld name="Intro White">
    <p:bg>
      <p:bgPr>
        <a:solidFill>
          <a:srgbClr val="FFFFFF"/>
        </a:solidFill>
        <a:effectLst/>
      </p:bgPr>
    </p:bg>
    <p:spTree>
      <p:nvGrpSpPr>
        <p:cNvPr id="1" name="Shape 973"/>
        <p:cNvGrpSpPr/>
        <p:nvPr/>
      </p:nvGrpSpPr>
      <p:grpSpPr>
        <a:xfrm>
          <a:off x="0" y="0"/>
          <a:ext cx="0" cy="0"/>
          <a:chOff x="0" y="0"/>
          <a:chExt cx="0" cy="0"/>
        </a:xfrm>
      </p:grpSpPr>
      <p:pic>
        <p:nvPicPr>
          <p:cNvPr id="974" name="Google Shape;974;p144" descr="NF_Logo_granite.png"/>
          <p:cNvPicPr preferRelativeResize="0"/>
          <p:nvPr/>
        </p:nvPicPr>
        <p:blipFill rotWithShape="1">
          <a:blip r:embed="rId2">
            <a:alphaModFix/>
          </a:blip>
          <a:srcRect/>
          <a:stretch/>
        </p:blipFill>
        <p:spPr>
          <a:xfrm>
            <a:off x="7120715" y="593690"/>
            <a:ext cx="1432665" cy="329513"/>
          </a:xfrm>
          <a:prstGeom prst="rect">
            <a:avLst/>
          </a:prstGeom>
          <a:noFill/>
          <a:ln>
            <a:noFill/>
          </a:ln>
        </p:spPr>
      </p:pic>
      <p:sp>
        <p:nvSpPr>
          <p:cNvPr id="975" name="Google Shape;975;p14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Intro Granite">
  <p:cSld name="Intro Granite">
    <p:bg>
      <p:bgPr>
        <a:solidFill>
          <a:srgbClr val="252629"/>
        </a:solidFill>
        <a:effectLst/>
      </p:bgPr>
    </p:bg>
    <p:spTree>
      <p:nvGrpSpPr>
        <p:cNvPr id="1" name="Shape 976"/>
        <p:cNvGrpSpPr/>
        <p:nvPr/>
      </p:nvGrpSpPr>
      <p:grpSpPr>
        <a:xfrm>
          <a:off x="0" y="0"/>
          <a:ext cx="0" cy="0"/>
          <a:chOff x="0" y="0"/>
          <a:chExt cx="0" cy="0"/>
        </a:xfrm>
      </p:grpSpPr>
      <p:pic>
        <p:nvPicPr>
          <p:cNvPr id="977" name="Google Shape;977;p145" descr="neuefische_white.pdf"/>
          <p:cNvPicPr preferRelativeResize="0"/>
          <p:nvPr/>
        </p:nvPicPr>
        <p:blipFill rotWithShape="1">
          <a:blip r:embed="rId2">
            <a:alphaModFix/>
          </a:blip>
          <a:srcRect/>
          <a:stretch/>
        </p:blipFill>
        <p:spPr>
          <a:xfrm>
            <a:off x="7120715" y="590620"/>
            <a:ext cx="1432664" cy="335653"/>
          </a:xfrm>
          <a:prstGeom prst="rect">
            <a:avLst/>
          </a:prstGeom>
          <a:noFill/>
          <a:ln>
            <a:noFill/>
          </a:ln>
        </p:spPr>
      </p:pic>
      <p:sp>
        <p:nvSpPr>
          <p:cNvPr id="978" name="Google Shape;978;p14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ech Stack Cover Java Dev">
  <p:cSld name="Tech Stack Cover Java Dev">
    <p:bg>
      <p:bgPr>
        <a:solidFill>
          <a:srgbClr val="FF4A11"/>
        </a:solidFill>
        <a:effectLst/>
      </p:bgPr>
    </p:bg>
    <p:spTree>
      <p:nvGrpSpPr>
        <p:cNvPr id="1" name="Shape 979"/>
        <p:cNvGrpSpPr/>
        <p:nvPr/>
      </p:nvGrpSpPr>
      <p:grpSpPr>
        <a:xfrm>
          <a:off x="0" y="0"/>
          <a:ext cx="0" cy="0"/>
          <a:chOff x="0" y="0"/>
          <a:chExt cx="0" cy="0"/>
        </a:xfrm>
      </p:grpSpPr>
      <p:pic>
        <p:nvPicPr>
          <p:cNvPr id="980" name="Google Shape;980;p146" descr="NF_Presentation-Template_Deckblatt-Java-Dev.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81" name="Google Shape;981;p14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ech Stack Cover Web Dev">
  <p:cSld name="Tech Stack Cover Web Dev">
    <p:bg>
      <p:bgPr>
        <a:solidFill>
          <a:srgbClr val="FF4A11"/>
        </a:solidFill>
        <a:effectLst/>
      </p:bgPr>
    </p:bg>
    <p:spTree>
      <p:nvGrpSpPr>
        <p:cNvPr id="1" name="Shape 982"/>
        <p:cNvGrpSpPr/>
        <p:nvPr/>
      </p:nvGrpSpPr>
      <p:grpSpPr>
        <a:xfrm>
          <a:off x="0" y="0"/>
          <a:ext cx="0" cy="0"/>
          <a:chOff x="0" y="0"/>
          <a:chExt cx="0" cy="0"/>
        </a:xfrm>
      </p:grpSpPr>
      <p:pic>
        <p:nvPicPr>
          <p:cNvPr id="983" name="Google Shape;983;p147" descr="NF_Presentation-Template_Deckblatt-Web-Dev.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84" name="Google Shape;984;p14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40"/>
        <p:cNvGrpSpPr/>
        <p:nvPr/>
      </p:nvGrpSpPr>
      <p:grpSpPr>
        <a:xfrm>
          <a:off x="0" y="0"/>
          <a:ext cx="0" cy="0"/>
          <a:chOff x="0" y="0"/>
          <a:chExt cx="0" cy="0"/>
        </a:xfrm>
      </p:grpSpPr>
      <p:grpSp>
        <p:nvGrpSpPr>
          <p:cNvPr id="141" name="Google Shape;141;p96"/>
          <p:cNvGrpSpPr/>
          <p:nvPr/>
        </p:nvGrpSpPr>
        <p:grpSpPr>
          <a:xfrm>
            <a:off x="1143300" y="0"/>
            <a:ext cx="6857399" cy="5143500"/>
            <a:chOff x="-1" y="0"/>
            <a:chExt cx="18286396" cy="13716000"/>
          </a:xfrm>
        </p:grpSpPr>
        <p:cxnSp>
          <p:nvCxnSpPr>
            <p:cNvPr id="142" name="Google Shape;142;p96"/>
            <p:cNvCxnSpPr/>
            <p:nvPr/>
          </p:nvCxnSpPr>
          <p:spPr>
            <a:xfrm rot="10800000">
              <a:off x="4593899"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43" name="Google Shape;143;p96"/>
            <p:cNvCxnSpPr/>
            <p:nvPr/>
          </p:nvCxnSpPr>
          <p:spPr>
            <a:xfrm rot="10800000">
              <a:off x="9159921"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44" name="Google Shape;144;p96"/>
            <p:cNvCxnSpPr/>
            <p:nvPr/>
          </p:nvCxnSpPr>
          <p:spPr>
            <a:xfrm rot="10800000">
              <a:off x="13725945"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45" name="Google Shape;145;p96"/>
            <p:cNvCxnSpPr/>
            <p:nvPr/>
          </p:nvCxnSpPr>
          <p:spPr>
            <a:xfrm rot="10800000">
              <a:off x="-1"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46" name="Google Shape;146;p96"/>
            <p:cNvCxnSpPr/>
            <p:nvPr/>
          </p:nvCxnSpPr>
          <p:spPr>
            <a:xfrm rot="10800000">
              <a:off x="18286395" y="0"/>
              <a:ext cx="0" cy="13716000"/>
            </a:xfrm>
            <a:prstGeom prst="straightConnector1">
              <a:avLst/>
            </a:prstGeom>
            <a:noFill/>
            <a:ln w="19050" cap="flat" cmpd="sng">
              <a:solidFill>
                <a:srgbClr val="E0E4E8"/>
              </a:solidFill>
              <a:prstDash val="solid"/>
              <a:miter lim="800000"/>
              <a:headEnd type="none" w="sm" len="sm"/>
              <a:tailEnd type="none" w="sm" len="sm"/>
            </a:ln>
          </p:spPr>
        </p:cxnSp>
      </p:grpSp>
      <p:sp>
        <p:nvSpPr>
          <p:cNvPr id="147" name="Google Shape;147;p96"/>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48" name="Google Shape;148;p96"/>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49" name="Google Shape;149;p96"/>
          <p:cNvSpPr txBox="1"/>
          <p:nvPr/>
        </p:nvSpPr>
        <p:spPr>
          <a:xfrm>
            <a:off x="1305116" y="1266970"/>
            <a:ext cx="2437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AGENDA SLIDE</a:t>
            </a:r>
            <a:endParaRPr sz="500" b="0" i="0" u="none" strike="noStrike" cap="none">
              <a:solidFill>
                <a:srgbClr val="000000"/>
              </a:solidFill>
              <a:latin typeface="Arial"/>
              <a:ea typeface="Arial"/>
              <a:cs typeface="Arial"/>
              <a:sym typeface="Arial"/>
            </a:endParaRPr>
          </a:p>
        </p:txBody>
      </p:sp>
      <p:sp>
        <p:nvSpPr>
          <p:cNvPr id="150" name="Google Shape;150;p96"/>
          <p:cNvSpPr txBox="1"/>
          <p:nvPr/>
        </p:nvSpPr>
        <p:spPr>
          <a:xfrm>
            <a:off x="1305116" y="2181622"/>
            <a:ext cx="8604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Welcome</a:t>
            </a:r>
            <a:endParaRPr sz="500" b="0" i="0" u="none" strike="noStrike" cap="none">
              <a:solidFill>
                <a:srgbClr val="000000"/>
              </a:solidFill>
              <a:latin typeface="Arial"/>
              <a:ea typeface="Arial"/>
              <a:cs typeface="Arial"/>
              <a:sym typeface="Arial"/>
            </a:endParaRPr>
          </a:p>
        </p:txBody>
      </p:sp>
      <p:sp>
        <p:nvSpPr>
          <p:cNvPr id="151" name="Google Shape;151;p96"/>
          <p:cNvSpPr txBox="1"/>
          <p:nvPr/>
        </p:nvSpPr>
        <p:spPr>
          <a:xfrm>
            <a:off x="3001494" y="2181622"/>
            <a:ext cx="5793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About</a:t>
            </a:r>
            <a:endParaRPr sz="500" b="0" i="0" u="none" strike="noStrike" cap="none">
              <a:solidFill>
                <a:srgbClr val="000000"/>
              </a:solidFill>
              <a:latin typeface="Arial"/>
              <a:ea typeface="Arial"/>
              <a:cs typeface="Arial"/>
              <a:sym typeface="Arial"/>
            </a:endParaRPr>
          </a:p>
        </p:txBody>
      </p:sp>
      <p:sp>
        <p:nvSpPr>
          <p:cNvPr id="152" name="Google Shape;152;p96"/>
          <p:cNvSpPr txBox="1"/>
          <p:nvPr/>
        </p:nvSpPr>
        <p:spPr>
          <a:xfrm>
            <a:off x="4695527" y="2181622"/>
            <a:ext cx="5529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Break</a:t>
            </a:r>
            <a:endParaRPr sz="500" b="0" i="0" u="none" strike="noStrike" cap="none">
              <a:solidFill>
                <a:srgbClr val="000000"/>
              </a:solidFill>
              <a:latin typeface="Arial"/>
              <a:ea typeface="Arial"/>
              <a:cs typeface="Arial"/>
              <a:sym typeface="Arial"/>
            </a:endParaRPr>
          </a:p>
        </p:txBody>
      </p:sp>
      <p:sp>
        <p:nvSpPr>
          <p:cNvPr id="153" name="Google Shape;153;p96"/>
          <p:cNvSpPr txBox="1"/>
          <p:nvPr/>
        </p:nvSpPr>
        <p:spPr>
          <a:xfrm>
            <a:off x="6440773" y="2181622"/>
            <a:ext cx="8100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Features</a:t>
            </a:r>
            <a:endParaRPr sz="500" b="0" i="0" u="none" strike="noStrike" cap="none">
              <a:solidFill>
                <a:srgbClr val="000000"/>
              </a:solidFill>
              <a:latin typeface="Arial"/>
              <a:ea typeface="Arial"/>
              <a:cs typeface="Arial"/>
              <a:sym typeface="Arial"/>
            </a:endParaRPr>
          </a:p>
        </p:txBody>
      </p:sp>
      <p:sp>
        <p:nvSpPr>
          <p:cNvPr id="154" name="Google Shape;154;p96"/>
          <p:cNvSpPr txBox="1"/>
          <p:nvPr/>
        </p:nvSpPr>
        <p:spPr>
          <a:xfrm>
            <a:off x="1305116" y="2562622"/>
            <a:ext cx="12036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8:00 - 9:00 Uhr</a:t>
            </a:r>
            <a:endParaRPr sz="500" b="0" i="0" u="none" strike="noStrike" cap="none">
              <a:solidFill>
                <a:srgbClr val="000000"/>
              </a:solidFill>
              <a:latin typeface="Arial"/>
              <a:ea typeface="Arial"/>
              <a:cs typeface="Arial"/>
              <a:sym typeface="Arial"/>
            </a:endParaRPr>
          </a:p>
        </p:txBody>
      </p:sp>
      <p:sp>
        <p:nvSpPr>
          <p:cNvPr id="155" name="Google Shape;155;p96"/>
          <p:cNvSpPr txBox="1"/>
          <p:nvPr/>
        </p:nvSpPr>
        <p:spPr>
          <a:xfrm>
            <a:off x="3001494" y="2562622"/>
            <a:ext cx="12987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9:00 - 10:00 Uhr</a:t>
            </a:r>
            <a:endParaRPr sz="500" b="0" i="0" u="none" strike="noStrike" cap="none">
              <a:solidFill>
                <a:srgbClr val="000000"/>
              </a:solidFill>
              <a:latin typeface="Arial"/>
              <a:ea typeface="Arial"/>
              <a:cs typeface="Arial"/>
              <a:sym typeface="Arial"/>
            </a:endParaRPr>
          </a:p>
        </p:txBody>
      </p:sp>
      <p:sp>
        <p:nvSpPr>
          <p:cNvPr id="156" name="Google Shape;156;p96"/>
          <p:cNvSpPr txBox="1"/>
          <p:nvPr/>
        </p:nvSpPr>
        <p:spPr>
          <a:xfrm>
            <a:off x="4695527" y="2562622"/>
            <a:ext cx="13938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10:00 - 10:15 Uhr</a:t>
            </a:r>
            <a:endParaRPr sz="500" b="0" i="0" u="none" strike="noStrike" cap="none">
              <a:solidFill>
                <a:srgbClr val="000000"/>
              </a:solidFill>
              <a:latin typeface="Arial"/>
              <a:ea typeface="Arial"/>
              <a:cs typeface="Arial"/>
              <a:sym typeface="Arial"/>
            </a:endParaRPr>
          </a:p>
        </p:txBody>
      </p:sp>
      <p:sp>
        <p:nvSpPr>
          <p:cNvPr id="157" name="Google Shape;157;p96"/>
          <p:cNvSpPr txBox="1"/>
          <p:nvPr/>
        </p:nvSpPr>
        <p:spPr>
          <a:xfrm>
            <a:off x="6440773" y="2562622"/>
            <a:ext cx="13938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10:15 - 13:00 Uhr</a:t>
            </a:r>
            <a:endParaRPr sz="500" b="0" i="0" u="none" strike="noStrike" cap="none">
              <a:solidFill>
                <a:srgbClr val="000000"/>
              </a:solidFill>
              <a:latin typeface="Arial"/>
              <a:ea typeface="Arial"/>
              <a:cs typeface="Arial"/>
              <a:sym typeface="Arial"/>
            </a:endParaRPr>
          </a:p>
        </p:txBody>
      </p:sp>
      <p:sp>
        <p:nvSpPr>
          <p:cNvPr id="158" name="Google Shape;158;p96"/>
          <p:cNvSpPr txBox="1"/>
          <p:nvPr/>
        </p:nvSpPr>
        <p:spPr>
          <a:xfrm>
            <a:off x="1305116" y="2998390"/>
            <a:ext cx="1558800" cy="595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a:t>
            </a:r>
            <a:endParaRPr sz="500" b="0" i="0" u="none" strike="noStrike" cap="none">
              <a:solidFill>
                <a:srgbClr val="000000"/>
              </a:solidFill>
              <a:latin typeface="Arial"/>
              <a:ea typeface="Arial"/>
              <a:cs typeface="Arial"/>
              <a:sym typeface="Arial"/>
            </a:endParaRPr>
          </a:p>
        </p:txBody>
      </p:sp>
      <p:sp>
        <p:nvSpPr>
          <p:cNvPr id="159" name="Google Shape;159;p96"/>
          <p:cNvSpPr txBox="1"/>
          <p:nvPr/>
        </p:nvSpPr>
        <p:spPr>
          <a:xfrm>
            <a:off x="3001494" y="2998390"/>
            <a:ext cx="15588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tempor</a:t>
            </a:r>
            <a:endParaRPr sz="500" b="0" i="0" u="none" strike="noStrike" cap="none">
              <a:solidFill>
                <a:srgbClr val="000000"/>
              </a:solidFill>
              <a:latin typeface="Arial"/>
              <a:ea typeface="Arial"/>
              <a:cs typeface="Arial"/>
              <a:sym typeface="Arial"/>
            </a:endParaRPr>
          </a:p>
        </p:txBody>
      </p:sp>
      <p:sp>
        <p:nvSpPr>
          <p:cNvPr id="160" name="Google Shape;160;p96"/>
          <p:cNvSpPr txBox="1"/>
          <p:nvPr/>
        </p:nvSpPr>
        <p:spPr>
          <a:xfrm>
            <a:off x="4695527" y="2998390"/>
            <a:ext cx="1558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tempor incididunt ut labore et</a:t>
            </a:r>
            <a:endParaRPr sz="500" b="0" i="0" u="none" strike="noStrike" cap="none">
              <a:solidFill>
                <a:srgbClr val="000000"/>
              </a:solidFill>
              <a:latin typeface="Arial"/>
              <a:ea typeface="Arial"/>
              <a:cs typeface="Arial"/>
              <a:sym typeface="Arial"/>
            </a:endParaRPr>
          </a:p>
        </p:txBody>
      </p:sp>
      <p:sp>
        <p:nvSpPr>
          <p:cNvPr id="161" name="Google Shape;161;p96"/>
          <p:cNvSpPr txBox="1"/>
          <p:nvPr/>
        </p:nvSpPr>
        <p:spPr>
          <a:xfrm>
            <a:off x="6440773" y="2998390"/>
            <a:ext cx="15588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ech Stack Cover AWS Cloud Dev">
  <p:cSld name="Tech Stack Cover AWS Cloud Dev">
    <p:bg>
      <p:bgPr>
        <a:solidFill>
          <a:srgbClr val="FF4A11"/>
        </a:solidFill>
        <a:effectLst/>
      </p:bgPr>
    </p:bg>
    <p:spTree>
      <p:nvGrpSpPr>
        <p:cNvPr id="1" name="Shape 985"/>
        <p:cNvGrpSpPr/>
        <p:nvPr/>
      </p:nvGrpSpPr>
      <p:grpSpPr>
        <a:xfrm>
          <a:off x="0" y="0"/>
          <a:ext cx="0" cy="0"/>
          <a:chOff x="0" y="0"/>
          <a:chExt cx="0" cy="0"/>
        </a:xfrm>
      </p:grpSpPr>
      <p:pic>
        <p:nvPicPr>
          <p:cNvPr id="986" name="Google Shape;986;p148" descr="NF_Presentation-Template_Deckblatt-AWSCloud-Dev.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87" name="Google Shape;987;p14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ech Stack Cover Data Science">
  <p:cSld name="Tech Stack Cover Data Science">
    <p:bg>
      <p:bgPr>
        <a:solidFill>
          <a:srgbClr val="FF4A11"/>
        </a:solidFill>
        <a:effectLst/>
      </p:bgPr>
    </p:bg>
    <p:spTree>
      <p:nvGrpSpPr>
        <p:cNvPr id="1" name="Shape 988"/>
        <p:cNvGrpSpPr/>
        <p:nvPr/>
      </p:nvGrpSpPr>
      <p:grpSpPr>
        <a:xfrm>
          <a:off x="0" y="0"/>
          <a:ext cx="0" cy="0"/>
          <a:chOff x="0" y="0"/>
          <a:chExt cx="0" cy="0"/>
        </a:xfrm>
      </p:grpSpPr>
      <p:pic>
        <p:nvPicPr>
          <p:cNvPr id="989" name="Google Shape;989;p149" descr="NF_Presentation-Template_Deckblatt-Data-Science.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90" name="Google Shape;990;p14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ech Stack Cover Data Analytics ">
  <p:cSld name="Tech Stack Cover Data Analytics ">
    <p:bg>
      <p:bgPr>
        <a:solidFill>
          <a:srgbClr val="FF4A11"/>
        </a:solidFill>
        <a:effectLst/>
      </p:bgPr>
    </p:bg>
    <p:spTree>
      <p:nvGrpSpPr>
        <p:cNvPr id="1" name="Shape 991"/>
        <p:cNvGrpSpPr/>
        <p:nvPr/>
      </p:nvGrpSpPr>
      <p:grpSpPr>
        <a:xfrm>
          <a:off x="0" y="0"/>
          <a:ext cx="0" cy="0"/>
          <a:chOff x="0" y="0"/>
          <a:chExt cx="0" cy="0"/>
        </a:xfrm>
      </p:grpSpPr>
      <p:pic>
        <p:nvPicPr>
          <p:cNvPr id="992" name="Google Shape;992;p150" descr="NF_Presentation-Template_Deckblatt-Data-Analytics.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93" name="Google Shape;993;p15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ech Stack Cover Data Practioner*in">
  <p:cSld name="Tech Stack Cover Data Practioner*in">
    <p:bg>
      <p:bgPr>
        <a:solidFill>
          <a:srgbClr val="FF4A11"/>
        </a:solidFill>
        <a:effectLst/>
      </p:bgPr>
    </p:bg>
    <p:spTree>
      <p:nvGrpSpPr>
        <p:cNvPr id="1" name="Shape 994"/>
        <p:cNvGrpSpPr/>
        <p:nvPr/>
      </p:nvGrpSpPr>
      <p:grpSpPr>
        <a:xfrm>
          <a:off x="0" y="0"/>
          <a:ext cx="0" cy="0"/>
          <a:chOff x="0" y="0"/>
          <a:chExt cx="0" cy="0"/>
        </a:xfrm>
      </p:grpSpPr>
      <p:pic>
        <p:nvPicPr>
          <p:cNvPr id="995" name="Google Shape;995;p151" descr="NF_Presentation-Template_Deckblatt-Data-Pract.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96" name="Google Shape;996;p15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ech Stack Cover UI/UX">
  <p:cSld name="Tech Stack Cover UI/UX">
    <p:bg>
      <p:bgPr>
        <a:solidFill>
          <a:srgbClr val="FF4A11"/>
        </a:solidFill>
        <a:effectLst/>
      </p:bgPr>
    </p:bg>
    <p:spTree>
      <p:nvGrpSpPr>
        <p:cNvPr id="1" name="Shape 997"/>
        <p:cNvGrpSpPr/>
        <p:nvPr/>
      </p:nvGrpSpPr>
      <p:grpSpPr>
        <a:xfrm>
          <a:off x="0" y="0"/>
          <a:ext cx="0" cy="0"/>
          <a:chOff x="0" y="0"/>
          <a:chExt cx="0" cy="0"/>
        </a:xfrm>
      </p:grpSpPr>
      <p:pic>
        <p:nvPicPr>
          <p:cNvPr id="998" name="Google Shape;998;p152" descr="NF_Presentation-Template_Deckblatt-UX-UI.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99" name="Google Shape;999;p15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NF Typografie">
  <p:cSld name="NF Typografie">
    <p:bg>
      <p:bgPr>
        <a:solidFill>
          <a:srgbClr val="FFFFFF"/>
        </a:solidFill>
        <a:effectLst/>
      </p:bgPr>
    </p:bg>
    <p:spTree>
      <p:nvGrpSpPr>
        <p:cNvPr id="1" name="Shape 1000"/>
        <p:cNvGrpSpPr/>
        <p:nvPr/>
      </p:nvGrpSpPr>
      <p:grpSpPr>
        <a:xfrm>
          <a:off x="0" y="0"/>
          <a:ext cx="0" cy="0"/>
          <a:chOff x="0" y="0"/>
          <a:chExt cx="0" cy="0"/>
        </a:xfrm>
      </p:grpSpPr>
      <p:sp>
        <p:nvSpPr>
          <p:cNvPr id="1001" name="Google Shape;1001;p153"/>
          <p:cNvSpPr txBox="1"/>
          <p:nvPr/>
        </p:nvSpPr>
        <p:spPr>
          <a:xfrm>
            <a:off x="550574" y="1336209"/>
            <a:ext cx="3773700" cy="731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252629"/>
              </a:buClr>
              <a:buSzPts val="4500"/>
              <a:buFont typeface="Poly"/>
              <a:buNone/>
            </a:pPr>
            <a:r>
              <a:rPr lang="en-GB" sz="4500" b="0" i="0" u="none" strike="noStrike" cap="none">
                <a:solidFill>
                  <a:srgbClr val="252629"/>
                </a:solidFill>
                <a:latin typeface="Poly"/>
                <a:ea typeface="Poly"/>
                <a:cs typeface="Poly"/>
                <a:sym typeface="Poly"/>
              </a:rPr>
              <a:t>NF Headline 2</a:t>
            </a:r>
            <a:endParaRPr sz="500" b="0" i="0" u="none" strike="noStrike" cap="none">
              <a:solidFill>
                <a:srgbClr val="000000"/>
              </a:solidFill>
              <a:latin typeface="Arial"/>
              <a:ea typeface="Arial"/>
              <a:cs typeface="Arial"/>
              <a:sym typeface="Arial"/>
            </a:endParaRPr>
          </a:p>
        </p:txBody>
      </p:sp>
      <p:sp>
        <p:nvSpPr>
          <p:cNvPr id="1002" name="Google Shape;1002;p153"/>
          <p:cNvSpPr txBox="1"/>
          <p:nvPr/>
        </p:nvSpPr>
        <p:spPr>
          <a:xfrm>
            <a:off x="550574" y="2153756"/>
            <a:ext cx="2536200" cy="500400"/>
          </a:xfrm>
          <a:prstGeom prst="rect">
            <a:avLst/>
          </a:prstGeom>
          <a:noFill/>
          <a:ln>
            <a:noFill/>
          </a:ln>
        </p:spPr>
        <p:txBody>
          <a:bodyPr spcFirstLastPara="1" wrap="square" lIns="19050" tIns="19050" rIns="19050" bIns="19050" anchor="ctr" anchorCtr="0">
            <a:spAutoFit/>
          </a:bodyPr>
          <a:lstStyle/>
          <a:p>
            <a:pPr marL="0" marR="0" lvl="0" indent="0" algn="l" rtl="0">
              <a:lnSpc>
                <a:spcPct val="107500"/>
              </a:lnSpc>
              <a:spcBef>
                <a:spcPts val="0"/>
              </a:spcBef>
              <a:spcAft>
                <a:spcPts val="0"/>
              </a:spcAft>
              <a:buClr>
                <a:srgbClr val="252629"/>
              </a:buClr>
              <a:buSzPts val="3000"/>
              <a:buFont typeface="Poly"/>
              <a:buNone/>
            </a:pPr>
            <a:r>
              <a:rPr lang="en-GB" sz="3000" b="0" i="0" u="none" strike="noStrike" cap="none">
                <a:solidFill>
                  <a:srgbClr val="252629"/>
                </a:solidFill>
                <a:latin typeface="Poly"/>
                <a:ea typeface="Poly"/>
                <a:cs typeface="Poly"/>
                <a:sym typeface="Poly"/>
              </a:rPr>
              <a:t>NF Headline 3</a:t>
            </a:r>
            <a:endParaRPr sz="500" b="0" i="0" u="none" strike="noStrike" cap="none">
              <a:solidFill>
                <a:srgbClr val="000000"/>
              </a:solidFill>
              <a:latin typeface="Arial"/>
              <a:ea typeface="Arial"/>
              <a:cs typeface="Arial"/>
              <a:sym typeface="Arial"/>
            </a:endParaRPr>
          </a:p>
        </p:txBody>
      </p:sp>
      <p:sp>
        <p:nvSpPr>
          <p:cNvPr id="1003" name="Google Shape;1003;p153"/>
          <p:cNvSpPr txBox="1"/>
          <p:nvPr/>
        </p:nvSpPr>
        <p:spPr>
          <a:xfrm>
            <a:off x="550574" y="437319"/>
            <a:ext cx="4834500" cy="962100"/>
          </a:xfrm>
          <a:prstGeom prst="rect">
            <a:avLst/>
          </a:prstGeom>
          <a:noFill/>
          <a:ln>
            <a:noFill/>
          </a:ln>
        </p:spPr>
        <p:txBody>
          <a:bodyPr spcFirstLastPara="1" wrap="square" lIns="19050" tIns="19050" rIns="19050" bIns="19050" anchor="ctr" anchorCtr="0">
            <a:spAutoFit/>
          </a:bodyPr>
          <a:lstStyle/>
          <a:p>
            <a:pPr marL="0" marR="0" lvl="0" indent="0" algn="l" rtl="0">
              <a:lnSpc>
                <a:spcPct val="100625"/>
              </a:lnSpc>
              <a:spcBef>
                <a:spcPts val="0"/>
              </a:spcBef>
              <a:spcAft>
                <a:spcPts val="0"/>
              </a:spcAft>
              <a:buClr>
                <a:srgbClr val="FFFFFF"/>
              </a:buClr>
              <a:buSzPts val="6000"/>
              <a:buFont typeface="Poly"/>
              <a:buNone/>
            </a:pPr>
            <a:r>
              <a:rPr lang="en-GB" sz="6000" b="0" i="0" u="none" strike="noStrike" cap="none">
                <a:solidFill>
                  <a:srgbClr val="FFFFFF"/>
                </a:solidFill>
                <a:latin typeface="Poly"/>
                <a:ea typeface="Poly"/>
                <a:cs typeface="Poly"/>
                <a:sym typeface="Poly"/>
              </a:rPr>
              <a:t>NF Headline 1</a:t>
            </a:r>
            <a:endParaRPr sz="500" b="0" i="0" u="none" strike="noStrike" cap="none">
              <a:solidFill>
                <a:srgbClr val="000000"/>
              </a:solidFill>
              <a:latin typeface="Arial"/>
              <a:ea typeface="Arial"/>
              <a:cs typeface="Arial"/>
              <a:sym typeface="Arial"/>
            </a:endParaRPr>
          </a:p>
        </p:txBody>
      </p:sp>
      <p:sp>
        <p:nvSpPr>
          <p:cNvPr id="1004" name="Google Shape;1004;p153"/>
          <p:cNvSpPr txBox="1"/>
          <p:nvPr/>
        </p:nvSpPr>
        <p:spPr>
          <a:xfrm>
            <a:off x="550574" y="3776840"/>
            <a:ext cx="516300" cy="207900"/>
          </a:xfrm>
          <a:prstGeom prst="rect">
            <a:avLst/>
          </a:prstGeom>
          <a:noFill/>
          <a:ln>
            <a:noFill/>
          </a:ln>
        </p:spPr>
        <p:txBody>
          <a:bodyPr spcFirstLastPara="1" wrap="square" lIns="19050" tIns="19050" rIns="19050" bIns="19050" anchor="t" anchorCtr="0">
            <a:spAutoFit/>
          </a:bodyPr>
          <a:lstStyle/>
          <a:p>
            <a:pPr marL="0" marR="0" lvl="0" indent="0" algn="l" rtl="0">
              <a:lnSpc>
                <a:spcPct val="120000"/>
              </a:lnSpc>
              <a:spcBef>
                <a:spcPts val="0"/>
              </a:spcBef>
              <a:spcAft>
                <a:spcPts val="0"/>
              </a:spcAft>
              <a:buClr>
                <a:srgbClr val="252629"/>
              </a:buClr>
              <a:buSzPts val="1100"/>
              <a:buFont typeface="Inter"/>
              <a:buNone/>
            </a:pPr>
            <a:r>
              <a:rPr lang="en-GB" sz="1100" b="0" i="0" u="none" strike="noStrike" cap="none">
                <a:solidFill>
                  <a:srgbClr val="252629"/>
                </a:solidFill>
                <a:latin typeface="Inter"/>
                <a:ea typeface="Inter"/>
                <a:cs typeface="Inter"/>
                <a:sym typeface="Inter"/>
              </a:rPr>
              <a:t>Copy L</a:t>
            </a:r>
            <a:endParaRPr sz="500" b="0" i="0" u="none" strike="noStrike" cap="none">
              <a:solidFill>
                <a:srgbClr val="000000"/>
              </a:solidFill>
              <a:latin typeface="Arial"/>
              <a:ea typeface="Arial"/>
              <a:cs typeface="Arial"/>
              <a:sym typeface="Arial"/>
            </a:endParaRPr>
          </a:p>
        </p:txBody>
      </p:sp>
      <p:sp>
        <p:nvSpPr>
          <p:cNvPr id="1005" name="Google Shape;1005;p153"/>
          <p:cNvSpPr txBox="1"/>
          <p:nvPr/>
        </p:nvSpPr>
        <p:spPr>
          <a:xfrm>
            <a:off x="550574" y="4612153"/>
            <a:ext cx="389700" cy="297000"/>
          </a:xfrm>
          <a:prstGeom prst="rect">
            <a:avLst/>
          </a:prstGeom>
          <a:noFill/>
          <a:ln>
            <a:noFill/>
          </a:ln>
        </p:spPr>
        <p:txBody>
          <a:bodyPr spcFirstLastPara="1" wrap="square" lIns="19050" tIns="19050" rIns="19050" bIns="19050" anchor="t" anchorCtr="0">
            <a:spAutoFit/>
          </a:bodyPr>
          <a:lstStyle/>
          <a:p>
            <a:pPr marL="0" marR="0" lvl="0" indent="0" algn="l" rtl="0">
              <a:lnSpc>
                <a:spcPct val="110000"/>
              </a:lnSpc>
              <a:spcBef>
                <a:spcPts val="0"/>
              </a:spcBef>
              <a:spcAft>
                <a:spcPts val="0"/>
              </a:spcAft>
              <a:buClr>
                <a:srgbClr val="252629"/>
              </a:buClr>
              <a:buSzPts val="800"/>
              <a:buFont typeface="Inter Light"/>
              <a:buNone/>
            </a:pPr>
            <a:r>
              <a:rPr lang="en-GB" sz="800" b="0" i="0" u="none" strike="noStrike" cap="none">
                <a:solidFill>
                  <a:srgbClr val="252629"/>
                </a:solidFill>
                <a:latin typeface="Inter Light"/>
                <a:ea typeface="Inter Light"/>
                <a:cs typeface="Inter Light"/>
                <a:sym typeface="Inter Light"/>
              </a:rPr>
              <a:t>Caption</a:t>
            </a:r>
            <a:endParaRPr sz="500" b="0" i="0" u="none" strike="noStrike" cap="none">
              <a:solidFill>
                <a:srgbClr val="000000"/>
              </a:solidFill>
              <a:latin typeface="Arial"/>
              <a:ea typeface="Arial"/>
              <a:cs typeface="Arial"/>
              <a:sym typeface="Arial"/>
            </a:endParaRPr>
          </a:p>
        </p:txBody>
      </p:sp>
      <p:sp>
        <p:nvSpPr>
          <p:cNvPr id="1006" name="Google Shape;1006;p153"/>
          <p:cNvSpPr txBox="1"/>
          <p:nvPr/>
        </p:nvSpPr>
        <p:spPr>
          <a:xfrm>
            <a:off x="550574" y="4134474"/>
            <a:ext cx="397800" cy="161700"/>
          </a:xfrm>
          <a:prstGeom prst="rect">
            <a:avLst/>
          </a:prstGeom>
          <a:noFill/>
          <a:ln>
            <a:noFill/>
          </a:ln>
        </p:spPr>
        <p:txBody>
          <a:bodyPr spcFirstLastPara="1" wrap="square" lIns="19050" tIns="19050" rIns="19050" bIns="19050" anchor="t" anchorCtr="0">
            <a:spAutoFit/>
          </a:bodyPr>
          <a:lstStyle/>
          <a:p>
            <a:pPr marL="0" marR="0" lvl="0" indent="0" algn="l" rtl="0">
              <a:lnSpc>
                <a:spcPct val="110000"/>
              </a:lnSpc>
              <a:spcBef>
                <a:spcPts val="0"/>
              </a:spcBef>
              <a:spcAft>
                <a:spcPts val="0"/>
              </a:spcAft>
              <a:buClr>
                <a:srgbClr val="252629"/>
              </a:buClr>
              <a:buSzPts val="800"/>
              <a:buFont typeface="Inter"/>
              <a:buNone/>
            </a:pPr>
            <a:r>
              <a:rPr lang="en-GB" sz="800" b="0" i="0" u="none" strike="noStrike" cap="none">
                <a:solidFill>
                  <a:srgbClr val="252629"/>
                </a:solidFill>
                <a:latin typeface="Inter"/>
                <a:ea typeface="Inter"/>
                <a:cs typeface="Inter"/>
                <a:sym typeface="Inter"/>
              </a:rPr>
              <a:t>Copy S</a:t>
            </a:r>
            <a:endParaRPr sz="500" b="0" i="0" u="none" strike="noStrike" cap="none">
              <a:solidFill>
                <a:srgbClr val="000000"/>
              </a:solidFill>
              <a:latin typeface="Arial"/>
              <a:ea typeface="Arial"/>
              <a:cs typeface="Arial"/>
              <a:sym typeface="Arial"/>
            </a:endParaRPr>
          </a:p>
        </p:txBody>
      </p:sp>
      <p:sp>
        <p:nvSpPr>
          <p:cNvPr id="1007" name="Google Shape;1007;p153"/>
          <p:cNvSpPr txBox="1"/>
          <p:nvPr/>
        </p:nvSpPr>
        <p:spPr>
          <a:xfrm>
            <a:off x="550574" y="3116562"/>
            <a:ext cx="711900" cy="531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252629"/>
              </a:buClr>
              <a:buSzPts val="1600"/>
              <a:buFont typeface="Inter"/>
              <a:buNone/>
            </a:pPr>
            <a:r>
              <a:rPr lang="en-GB" sz="1600" b="1" i="0" u="none" strike="noStrike" cap="none">
                <a:solidFill>
                  <a:srgbClr val="252629"/>
                </a:solidFill>
                <a:latin typeface="Inter"/>
                <a:ea typeface="Inter"/>
                <a:cs typeface="Inter"/>
                <a:sym typeface="Inter"/>
              </a:rPr>
              <a:t>Big Fat</a:t>
            </a:r>
            <a:endParaRPr sz="500" b="0" i="0" u="none" strike="noStrike" cap="none">
              <a:solidFill>
                <a:srgbClr val="000000"/>
              </a:solidFill>
              <a:latin typeface="Arial"/>
              <a:ea typeface="Arial"/>
              <a:cs typeface="Arial"/>
              <a:sym typeface="Arial"/>
            </a:endParaRPr>
          </a:p>
        </p:txBody>
      </p:sp>
      <p:sp>
        <p:nvSpPr>
          <p:cNvPr id="1008" name="Google Shape;1008;p153"/>
          <p:cNvSpPr txBox="1"/>
          <p:nvPr/>
        </p:nvSpPr>
        <p:spPr>
          <a:xfrm>
            <a:off x="2437381" y="3116562"/>
            <a:ext cx="809700" cy="531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252629"/>
              </a:buClr>
              <a:buSzPts val="1600"/>
              <a:buFont typeface="Inter"/>
              <a:buNone/>
            </a:pPr>
            <a:r>
              <a:rPr lang="en-GB" sz="1600" b="0" i="0" u="none" strike="noStrike" cap="none">
                <a:solidFill>
                  <a:srgbClr val="252629"/>
                </a:solidFill>
                <a:latin typeface="Inter"/>
                <a:ea typeface="Inter"/>
                <a:cs typeface="Inter"/>
                <a:sym typeface="Inter"/>
              </a:rPr>
              <a:t>Big Thin</a:t>
            </a:r>
            <a:endParaRPr sz="500" b="0" i="0" u="none" strike="noStrike" cap="none">
              <a:solidFill>
                <a:srgbClr val="000000"/>
              </a:solidFill>
              <a:latin typeface="Arial"/>
              <a:ea typeface="Arial"/>
              <a:cs typeface="Arial"/>
              <a:sym typeface="Arial"/>
            </a:endParaRPr>
          </a:p>
        </p:txBody>
      </p:sp>
      <p:sp>
        <p:nvSpPr>
          <p:cNvPr id="1009" name="Google Shape;1009;p153"/>
          <p:cNvSpPr txBox="1"/>
          <p:nvPr/>
        </p:nvSpPr>
        <p:spPr>
          <a:xfrm>
            <a:off x="1472693" y="3783478"/>
            <a:ext cx="859500" cy="758700"/>
          </a:xfrm>
          <a:prstGeom prst="rect">
            <a:avLst/>
          </a:prstGeom>
          <a:noFill/>
          <a:ln>
            <a:noFill/>
          </a:ln>
        </p:spPr>
        <p:txBody>
          <a:bodyPr spcFirstLastPara="1" wrap="square" lIns="19050" tIns="19050" rIns="19050" bIns="19050" anchor="t" anchorCtr="0">
            <a:spAutoFit/>
          </a:bodyPr>
          <a:lstStyle/>
          <a:p>
            <a:pPr marL="88900" marR="0" lvl="0" indent="-88900" algn="l" rtl="0">
              <a:lnSpc>
                <a:spcPct val="140000"/>
              </a:lnSpc>
              <a:spcBef>
                <a:spcPts val="0"/>
              </a:spcBef>
              <a:spcAft>
                <a:spcPts val="0"/>
              </a:spcAft>
              <a:buClr>
                <a:srgbClr val="252629"/>
              </a:buClr>
              <a:buSzPts val="600"/>
              <a:buFont typeface="Inter"/>
              <a:buChar char="•"/>
            </a:pPr>
            <a:r>
              <a:rPr lang="en-GB" sz="900" b="0" i="0" u="none" strike="noStrike" cap="none">
                <a:solidFill>
                  <a:srgbClr val="252629"/>
                </a:solidFill>
                <a:latin typeface="Inter"/>
                <a:ea typeface="Inter"/>
                <a:cs typeface="Inter"/>
                <a:sym typeface="Inter"/>
              </a:rPr>
              <a:t> NF List Dark</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252629"/>
              </a:buClr>
              <a:buSzPts val="600"/>
              <a:buFont typeface="Inter"/>
              <a:buChar char="•"/>
            </a:pPr>
            <a:r>
              <a:rPr lang="en-GB" sz="900" b="0" i="0" u="none" strike="noStrike" cap="none">
                <a:solidFill>
                  <a:srgbClr val="252629"/>
                </a:solidFill>
                <a:latin typeface="Inter"/>
                <a:ea typeface="Inter"/>
                <a:cs typeface="Inter"/>
                <a:sym typeface="Inter"/>
              </a:rPr>
              <a:t> NF List Dark</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252629"/>
              </a:buClr>
              <a:buSzPts val="600"/>
              <a:buFont typeface="Inter"/>
              <a:buChar char="•"/>
            </a:pPr>
            <a:r>
              <a:rPr lang="en-GB" sz="900" b="0" i="0" u="none" strike="noStrike" cap="none">
                <a:solidFill>
                  <a:srgbClr val="252629"/>
                </a:solidFill>
                <a:latin typeface="Inter"/>
                <a:ea typeface="Inter"/>
                <a:cs typeface="Inter"/>
                <a:sym typeface="Inter"/>
              </a:rPr>
              <a:t> NF List Dark</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252629"/>
              </a:buClr>
              <a:buSzPts val="600"/>
              <a:buFont typeface="Inter"/>
              <a:buChar char="•"/>
            </a:pPr>
            <a:r>
              <a:rPr lang="en-GB" sz="900" b="0" i="0" u="none" strike="noStrike" cap="none">
                <a:solidFill>
                  <a:srgbClr val="252629"/>
                </a:solidFill>
                <a:latin typeface="Inter"/>
                <a:ea typeface="Inter"/>
                <a:cs typeface="Inter"/>
                <a:sym typeface="Inter"/>
              </a:rPr>
              <a:t> NF List Dark</a:t>
            </a:r>
            <a:endParaRPr sz="500" b="0" i="0" u="none" strike="noStrike" cap="none">
              <a:solidFill>
                <a:srgbClr val="000000"/>
              </a:solidFill>
              <a:latin typeface="Arial"/>
              <a:ea typeface="Arial"/>
              <a:cs typeface="Arial"/>
              <a:sym typeface="Arial"/>
            </a:endParaRPr>
          </a:p>
        </p:txBody>
      </p:sp>
      <p:sp>
        <p:nvSpPr>
          <p:cNvPr id="1010" name="Google Shape;1010;p153"/>
          <p:cNvSpPr txBox="1"/>
          <p:nvPr/>
        </p:nvSpPr>
        <p:spPr>
          <a:xfrm>
            <a:off x="550574" y="2687647"/>
            <a:ext cx="1289400" cy="2694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252629"/>
              </a:buClr>
              <a:buSzPts val="1500"/>
              <a:buFont typeface="Poly"/>
              <a:buNone/>
            </a:pPr>
            <a:r>
              <a:rPr lang="en-GB" sz="1500" b="0" i="0" u="none" strike="noStrike" cap="none">
                <a:solidFill>
                  <a:srgbClr val="252629"/>
                </a:solidFill>
                <a:latin typeface="Poly"/>
                <a:ea typeface="Poly"/>
                <a:cs typeface="Poly"/>
                <a:sym typeface="Poly"/>
              </a:rPr>
              <a:t>NF Headline 3</a:t>
            </a:r>
            <a:endParaRPr sz="500" b="0" i="0" u="none" strike="noStrike" cap="none">
              <a:solidFill>
                <a:srgbClr val="000000"/>
              </a:solidFill>
              <a:latin typeface="Arial"/>
              <a:ea typeface="Arial"/>
              <a:cs typeface="Arial"/>
              <a:sym typeface="Arial"/>
            </a:endParaRPr>
          </a:p>
        </p:txBody>
      </p:sp>
      <p:sp>
        <p:nvSpPr>
          <p:cNvPr id="1011" name="Google Shape;1011;p153"/>
          <p:cNvSpPr txBox="1"/>
          <p:nvPr/>
        </p:nvSpPr>
        <p:spPr>
          <a:xfrm>
            <a:off x="1484135" y="3116562"/>
            <a:ext cx="705000" cy="531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252629"/>
              </a:buClr>
              <a:buSzPts val="1600"/>
              <a:buFont typeface="Inter Medium"/>
              <a:buNone/>
            </a:pPr>
            <a:r>
              <a:rPr lang="en-GB" sz="1600" b="0" i="0" u="none" strike="noStrike" cap="none">
                <a:solidFill>
                  <a:srgbClr val="252629"/>
                </a:solidFill>
                <a:latin typeface="Inter Medium"/>
                <a:ea typeface="Inter Medium"/>
                <a:cs typeface="Inter Medium"/>
                <a:sym typeface="Inter Medium"/>
              </a:rPr>
              <a:t>Big Fat</a:t>
            </a:r>
            <a:endParaRPr sz="500" b="0" i="0" u="none" strike="noStrike" cap="none">
              <a:solidFill>
                <a:srgbClr val="000000"/>
              </a:solidFill>
              <a:latin typeface="Arial"/>
              <a:ea typeface="Arial"/>
              <a:cs typeface="Arial"/>
              <a:sym typeface="Arial"/>
            </a:endParaRPr>
          </a:p>
        </p:txBody>
      </p:sp>
      <p:sp>
        <p:nvSpPr>
          <p:cNvPr id="1012" name="Google Shape;1012;p153"/>
          <p:cNvSpPr/>
          <p:nvPr/>
        </p:nvSpPr>
        <p:spPr>
          <a:xfrm>
            <a:off x="5008438" y="-9525"/>
            <a:ext cx="4154700" cy="5162400"/>
          </a:xfrm>
          <a:prstGeom prst="rect">
            <a:avLst/>
          </a:prstGeom>
          <a:solidFill>
            <a:srgbClr val="252629"/>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sp>
        <p:nvSpPr>
          <p:cNvPr id="1013" name="Google Shape;1013;p153"/>
          <p:cNvSpPr txBox="1"/>
          <p:nvPr/>
        </p:nvSpPr>
        <p:spPr>
          <a:xfrm>
            <a:off x="5558918" y="3783478"/>
            <a:ext cx="912600" cy="758700"/>
          </a:xfrm>
          <a:prstGeom prst="rect">
            <a:avLst/>
          </a:prstGeom>
          <a:noFill/>
          <a:ln>
            <a:noFill/>
          </a:ln>
        </p:spPr>
        <p:txBody>
          <a:bodyPr spcFirstLastPara="1" wrap="square" lIns="19050" tIns="19050" rIns="19050" bIns="19050" anchor="t" anchorCtr="0">
            <a:spAutoFit/>
          </a:bodyPr>
          <a:lstStyle/>
          <a:p>
            <a:pPr marL="88900" marR="0" lvl="0" indent="-88900" algn="l" rtl="0">
              <a:lnSpc>
                <a:spcPct val="140000"/>
              </a:lnSpc>
              <a:spcBef>
                <a:spcPts val="0"/>
              </a:spcBef>
              <a:spcAft>
                <a:spcPts val="0"/>
              </a:spcAft>
              <a:buClr>
                <a:srgbClr val="FFFFFF"/>
              </a:buClr>
              <a:buSzPts val="600"/>
              <a:buFont typeface="Inter"/>
              <a:buChar char="•"/>
            </a:pPr>
            <a:r>
              <a:rPr lang="en-GB" sz="900" b="0" i="0" u="none" strike="noStrike" cap="none">
                <a:solidFill>
                  <a:srgbClr val="FFFFFF"/>
                </a:solidFill>
                <a:latin typeface="Inter"/>
                <a:ea typeface="Inter"/>
                <a:cs typeface="Inter"/>
                <a:sym typeface="Inter"/>
              </a:rPr>
              <a:t> NF List Light </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FFFFFF"/>
              </a:buClr>
              <a:buSzPts val="600"/>
              <a:buFont typeface="Inter"/>
              <a:buChar char="•"/>
            </a:pPr>
            <a:r>
              <a:rPr lang="en-GB" sz="900" b="0" i="0" u="none" strike="noStrike" cap="none">
                <a:solidFill>
                  <a:srgbClr val="FFFFFF"/>
                </a:solidFill>
                <a:latin typeface="Inter"/>
                <a:ea typeface="Inter"/>
                <a:cs typeface="Inter"/>
                <a:sym typeface="Inter"/>
              </a:rPr>
              <a:t> NF List Light </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FFFFFF"/>
              </a:buClr>
              <a:buSzPts val="600"/>
              <a:buFont typeface="Inter"/>
              <a:buChar char="•"/>
            </a:pPr>
            <a:r>
              <a:rPr lang="en-GB" sz="900" b="0" i="0" u="none" strike="noStrike" cap="none">
                <a:solidFill>
                  <a:srgbClr val="FFFFFF"/>
                </a:solidFill>
                <a:latin typeface="Inter"/>
                <a:ea typeface="Inter"/>
                <a:cs typeface="Inter"/>
                <a:sym typeface="Inter"/>
              </a:rPr>
              <a:t> NF List Light </a:t>
            </a:r>
            <a:endParaRPr sz="500" b="0" i="0" u="none" strike="noStrike" cap="none">
              <a:solidFill>
                <a:srgbClr val="000000"/>
              </a:solidFill>
              <a:latin typeface="Arial"/>
              <a:ea typeface="Arial"/>
              <a:cs typeface="Arial"/>
              <a:sym typeface="Arial"/>
            </a:endParaRPr>
          </a:p>
          <a:p>
            <a:pPr marL="88900" marR="0" lvl="0" indent="-88900" algn="l" rtl="0">
              <a:lnSpc>
                <a:spcPct val="140000"/>
              </a:lnSpc>
              <a:spcBef>
                <a:spcPts val="0"/>
              </a:spcBef>
              <a:spcAft>
                <a:spcPts val="0"/>
              </a:spcAft>
              <a:buClr>
                <a:srgbClr val="FFFFFF"/>
              </a:buClr>
              <a:buSzPts val="600"/>
              <a:buFont typeface="Inter"/>
              <a:buChar char="•"/>
            </a:pPr>
            <a:r>
              <a:rPr lang="en-GB" sz="900" b="0" i="0" u="none" strike="noStrike" cap="none">
                <a:solidFill>
                  <a:srgbClr val="FFFFFF"/>
                </a:solidFill>
                <a:latin typeface="Inter"/>
                <a:ea typeface="Inter"/>
                <a:cs typeface="Inter"/>
                <a:sym typeface="Inter"/>
              </a:rPr>
              <a:t> NF List Light </a:t>
            </a:r>
            <a:endParaRPr sz="500" b="0" i="0" u="none" strike="noStrike" cap="none">
              <a:solidFill>
                <a:srgbClr val="000000"/>
              </a:solidFill>
              <a:latin typeface="Arial"/>
              <a:ea typeface="Arial"/>
              <a:cs typeface="Arial"/>
              <a:sym typeface="Arial"/>
            </a:endParaRPr>
          </a:p>
        </p:txBody>
      </p:sp>
      <p:sp>
        <p:nvSpPr>
          <p:cNvPr id="1014" name="Google Shape;1014;p15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tart Orange" type="tx">
  <p:cSld name="TITLE_AND_BODY">
    <p:bg>
      <p:bgPr>
        <a:solidFill>
          <a:srgbClr val="FF5A36"/>
        </a:solidFill>
        <a:effectLst/>
      </p:bgPr>
    </p:bg>
    <p:spTree>
      <p:nvGrpSpPr>
        <p:cNvPr id="1" name="Shape 1019"/>
        <p:cNvGrpSpPr/>
        <p:nvPr/>
      </p:nvGrpSpPr>
      <p:grpSpPr>
        <a:xfrm>
          <a:off x="0" y="0"/>
          <a:ext cx="0" cy="0"/>
          <a:chOff x="0" y="0"/>
          <a:chExt cx="0" cy="0"/>
        </a:xfrm>
      </p:grpSpPr>
      <p:pic>
        <p:nvPicPr>
          <p:cNvPr id="1020" name="Google Shape;1020;g2f6947426b9_3_4" descr="neuefische_white.pdf"/>
          <p:cNvPicPr preferRelativeResize="0"/>
          <p:nvPr/>
        </p:nvPicPr>
        <p:blipFill rotWithShape="1">
          <a:blip r:embed="rId2">
            <a:alphaModFix/>
          </a:blip>
          <a:srcRect/>
          <a:stretch/>
        </p:blipFill>
        <p:spPr>
          <a:xfrm>
            <a:off x="2071688" y="2320829"/>
            <a:ext cx="5000625" cy="1171575"/>
          </a:xfrm>
          <a:prstGeom prst="rect">
            <a:avLst/>
          </a:prstGeom>
          <a:noFill/>
          <a:ln>
            <a:noFill/>
          </a:ln>
        </p:spPr>
      </p:pic>
      <p:sp>
        <p:nvSpPr>
          <p:cNvPr id="1021" name="Google Shape;1021;g2f6947426b9_3_4"/>
          <p:cNvSpPr txBox="1">
            <a:spLocks noGrp="1"/>
          </p:cNvSpPr>
          <p:nvPr>
            <p:ph type="sldNum" idx="12"/>
          </p:nvPr>
        </p:nvSpPr>
        <p:spPr>
          <a:xfrm>
            <a:off x="8556784" y="4749851"/>
            <a:ext cx="548700" cy="393600"/>
          </a:xfrm>
          <a:prstGeom prst="rect">
            <a:avLst/>
          </a:prstGeom>
          <a:noFill/>
          <a:ln>
            <a:noFill/>
          </a:ln>
        </p:spPr>
        <p:txBody>
          <a:bodyPr spcFirstLastPara="1" wrap="square" lIns="19050" tIns="19050" rIns="19050" bIns="19050" anchor="t" anchorCtr="0">
            <a:noAutofit/>
          </a:bodyPr>
          <a:lstStyle>
            <a:lvl1pPr marL="0" marR="0" lvl="0"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1pPr>
            <a:lvl2pPr marL="0" marR="0" lvl="1"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2pPr>
            <a:lvl3pPr marL="0" marR="0" lvl="2"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3pPr>
            <a:lvl4pPr marL="0" marR="0" lvl="3"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4pPr>
            <a:lvl5pPr marL="0" marR="0" lvl="4"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5pPr>
            <a:lvl6pPr marL="0" marR="0" lvl="5"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6pPr>
            <a:lvl7pPr marL="0" marR="0" lvl="6"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7pPr>
            <a:lvl8pPr marL="0" marR="0" lvl="7"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8pPr>
            <a:lvl9pPr marL="0" marR="0" lvl="8"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Blanco Orange 1">
  <p:cSld name="Blanco Orange_1">
    <p:bg>
      <p:bgPr>
        <a:solidFill>
          <a:srgbClr val="FF5A36"/>
        </a:solidFill>
        <a:effectLst/>
      </p:bgPr>
    </p:bg>
    <p:spTree>
      <p:nvGrpSpPr>
        <p:cNvPr id="1" name="Shape 1022"/>
        <p:cNvGrpSpPr/>
        <p:nvPr/>
      </p:nvGrpSpPr>
      <p:grpSpPr>
        <a:xfrm>
          <a:off x="0" y="0"/>
          <a:ext cx="0" cy="0"/>
          <a:chOff x="0" y="0"/>
          <a:chExt cx="0" cy="0"/>
        </a:xfrm>
      </p:grpSpPr>
      <p:pic>
        <p:nvPicPr>
          <p:cNvPr id="1023" name="Google Shape;1023;g2f6947426b9_3_7" descr="Bild"/>
          <p:cNvPicPr preferRelativeResize="0"/>
          <p:nvPr/>
        </p:nvPicPr>
        <p:blipFill rotWithShape="1">
          <a:blip r:embed="rId2">
            <a:alphaModFix/>
          </a:blip>
          <a:srcRect/>
          <a:stretch/>
        </p:blipFill>
        <p:spPr>
          <a:xfrm>
            <a:off x="-1288884" y="843197"/>
            <a:ext cx="11812038" cy="3512691"/>
          </a:xfrm>
          <a:prstGeom prst="rect">
            <a:avLst/>
          </a:prstGeom>
          <a:noFill/>
          <a:ln>
            <a:noFill/>
          </a:ln>
        </p:spPr>
      </p:pic>
      <p:pic>
        <p:nvPicPr>
          <p:cNvPr id="1024" name="Google Shape;1024;g2f6947426b9_3_7" descr="fish_swarm.png"/>
          <p:cNvPicPr preferRelativeResize="0"/>
          <p:nvPr/>
        </p:nvPicPr>
        <p:blipFill rotWithShape="1">
          <a:blip r:embed="rId3">
            <a:alphaModFix/>
          </a:blip>
          <a:srcRect/>
          <a:stretch/>
        </p:blipFill>
        <p:spPr>
          <a:xfrm rot="-579919">
            <a:off x="5958111" y="2538478"/>
            <a:ext cx="1665295" cy="555098"/>
          </a:xfrm>
          <a:prstGeom prst="rect">
            <a:avLst/>
          </a:prstGeom>
          <a:noFill/>
          <a:ln>
            <a:noFill/>
          </a:ln>
        </p:spPr>
      </p:pic>
      <p:sp>
        <p:nvSpPr>
          <p:cNvPr id="1025" name="Google Shape;1025;g2f6947426b9_3_7"/>
          <p:cNvSpPr txBox="1">
            <a:spLocks noGrp="1"/>
          </p:cNvSpPr>
          <p:nvPr>
            <p:ph type="title"/>
          </p:nvPr>
        </p:nvSpPr>
        <p:spPr>
          <a:xfrm>
            <a:off x="790228" y="2311069"/>
            <a:ext cx="5589900" cy="11841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34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26" name="Google Shape;1026;g2f6947426b9_3_7"/>
          <p:cNvSpPr txBox="1">
            <a:spLocks noGrp="1"/>
          </p:cNvSpPr>
          <p:nvPr>
            <p:ph type="sldNum" idx="12"/>
          </p:nvPr>
        </p:nvSpPr>
        <p:spPr>
          <a:xfrm>
            <a:off x="8556784" y="4749851"/>
            <a:ext cx="548700" cy="393600"/>
          </a:xfrm>
          <a:prstGeom prst="rect">
            <a:avLst/>
          </a:prstGeom>
          <a:noFill/>
          <a:ln>
            <a:noFill/>
          </a:ln>
        </p:spPr>
        <p:txBody>
          <a:bodyPr spcFirstLastPara="1" wrap="square" lIns="19050" tIns="19050" rIns="19050" bIns="19050" anchor="t" anchorCtr="0">
            <a:noAutofit/>
          </a:bodyPr>
          <a:lstStyle>
            <a:lvl1pPr marL="0" marR="0" lvl="0"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1pPr>
            <a:lvl2pPr marL="0" marR="0" lvl="1"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2pPr>
            <a:lvl3pPr marL="0" marR="0" lvl="2"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3pPr>
            <a:lvl4pPr marL="0" marR="0" lvl="3"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4pPr>
            <a:lvl5pPr marL="0" marR="0" lvl="4"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5pPr>
            <a:lvl6pPr marL="0" marR="0" lvl="5"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6pPr>
            <a:lvl7pPr marL="0" marR="0" lvl="6"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7pPr>
            <a:lvl8pPr marL="0" marR="0" lvl="7"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8pPr>
            <a:lvl9pPr marL="0" marR="0" lvl="8"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Agenda 1">
  <p:cSld name="Agenda_1">
    <p:spTree>
      <p:nvGrpSpPr>
        <p:cNvPr id="1" name="Shape 1027"/>
        <p:cNvGrpSpPr/>
        <p:nvPr/>
      </p:nvGrpSpPr>
      <p:grpSpPr>
        <a:xfrm>
          <a:off x="0" y="0"/>
          <a:ext cx="0" cy="0"/>
          <a:chOff x="0" y="0"/>
          <a:chExt cx="0" cy="0"/>
        </a:xfrm>
      </p:grpSpPr>
      <p:grpSp>
        <p:nvGrpSpPr>
          <p:cNvPr id="1028" name="Google Shape;1028;g2f6947426b9_3_12"/>
          <p:cNvGrpSpPr/>
          <p:nvPr/>
        </p:nvGrpSpPr>
        <p:grpSpPr>
          <a:xfrm>
            <a:off x="1143300" y="0"/>
            <a:ext cx="6857399" cy="5143500"/>
            <a:chOff x="-1" y="0"/>
            <a:chExt cx="18286396" cy="13716000"/>
          </a:xfrm>
        </p:grpSpPr>
        <p:cxnSp>
          <p:nvCxnSpPr>
            <p:cNvPr id="1029" name="Google Shape;1029;g2f6947426b9_3_12"/>
            <p:cNvCxnSpPr/>
            <p:nvPr/>
          </p:nvCxnSpPr>
          <p:spPr>
            <a:xfrm rot="10800000">
              <a:off x="4593899"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030" name="Google Shape;1030;g2f6947426b9_3_12"/>
            <p:cNvCxnSpPr/>
            <p:nvPr/>
          </p:nvCxnSpPr>
          <p:spPr>
            <a:xfrm rot="10800000">
              <a:off x="9159921"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031" name="Google Shape;1031;g2f6947426b9_3_12"/>
            <p:cNvCxnSpPr/>
            <p:nvPr/>
          </p:nvCxnSpPr>
          <p:spPr>
            <a:xfrm rot="10800000">
              <a:off x="13725945"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032" name="Google Shape;1032;g2f6947426b9_3_12"/>
            <p:cNvCxnSpPr/>
            <p:nvPr/>
          </p:nvCxnSpPr>
          <p:spPr>
            <a:xfrm rot="10800000">
              <a:off x="-1"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033" name="Google Shape;1033;g2f6947426b9_3_12"/>
            <p:cNvCxnSpPr/>
            <p:nvPr/>
          </p:nvCxnSpPr>
          <p:spPr>
            <a:xfrm rot="10800000">
              <a:off x="18286395" y="0"/>
              <a:ext cx="0" cy="13716000"/>
            </a:xfrm>
            <a:prstGeom prst="straightConnector1">
              <a:avLst/>
            </a:prstGeom>
            <a:noFill/>
            <a:ln w="19050" cap="flat" cmpd="sng">
              <a:solidFill>
                <a:srgbClr val="E0E4E8"/>
              </a:solidFill>
              <a:prstDash val="solid"/>
              <a:miter lim="800000"/>
              <a:headEnd type="none" w="sm" len="sm"/>
              <a:tailEnd type="none" w="sm" len="sm"/>
            </a:ln>
          </p:spPr>
        </p:cxnSp>
      </p:grpSp>
      <p:sp>
        <p:nvSpPr>
          <p:cNvPr id="1034" name="Google Shape;1034;g2f6947426b9_3_12"/>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035" name="Google Shape;1035;g2f6947426b9_3_12"/>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2"/>
              </a:rPr>
              <a:t>neuefische.de</a:t>
            </a:r>
            <a:endParaRPr sz="500" b="0" i="0" u="none" strike="noStrike" cap="none">
              <a:solidFill>
                <a:srgbClr val="7589A2"/>
              </a:solidFill>
              <a:latin typeface="Arial"/>
              <a:ea typeface="Arial"/>
              <a:cs typeface="Arial"/>
              <a:sym typeface="Arial"/>
            </a:endParaRPr>
          </a:p>
        </p:txBody>
      </p:sp>
      <p:sp>
        <p:nvSpPr>
          <p:cNvPr id="1036" name="Google Shape;1036;g2f6947426b9_3_12"/>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037" name="Google Shape;1037;g2f6947426b9_3_12"/>
          <p:cNvSpPr txBox="1">
            <a:spLocks noGrp="1"/>
          </p:cNvSpPr>
          <p:nvPr>
            <p:ph type="title"/>
          </p:nvPr>
        </p:nvSpPr>
        <p:spPr>
          <a:xfrm>
            <a:off x="1305113" y="1329525"/>
            <a:ext cx="7137900" cy="3354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26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38" name="Google Shape;1038;g2f6947426b9_3_12"/>
          <p:cNvSpPr txBox="1">
            <a:spLocks noGrp="1"/>
          </p:cNvSpPr>
          <p:nvPr>
            <p:ph type="subTitle" idx="1"/>
          </p:nvPr>
        </p:nvSpPr>
        <p:spPr>
          <a:xfrm>
            <a:off x="1305114" y="2201025"/>
            <a:ext cx="1499400" cy="495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39" name="Google Shape;1039;g2f6947426b9_3_12"/>
          <p:cNvSpPr txBox="1">
            <a:spLocks noGrp="1"/>
          </p:cNvSpPr>
          <p:nvPr>
            <p:ph type="subTitle" idx="2"/>
          </p:nvPr>
        </p:nvSpPr>
        <p:spPr>
          <a:xfrm>
            <a:off x="1305110" y="2554706"/>
            <a:ext cx="1499400" cy="5586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300" b="1">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40" name="Google Shape;1040;g2f6947426b9_3_12"/>
          <p:cNvSpPr txBox="1">
            <a:spLocks noGrp="1"/>
          </p:cNvSpPr>
          <p:nvPr>
            <p:ph type="subTitle" idx="3"/>
          </p:nvPr>
        </p:nvSpPr>
        <p:spPr>
          <a:xfrm>
            <a:off x="1305113" y="3232500"/>
            <a:ext cx="1499400" cy="795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7589A2"/>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41" name="Google Shape;1041;g2f6947426b9_3_12"/>
          <p:cNvSpPr txBox="1">
            <a:spLocks noGrp="1"/>
          </p:cNvSpPr>
          <p:nvPr>
            <p:ph type="subTitle" idx="4"/>
          </p:nvPr>
        </p:nvSpPr>
        <p:spPr>
          <a:xfrm>
            <a:off x="2961507" y="2201025"/>
            <a:ext cx="1499400" cy="495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42" name="Google Shape;1042;g2f6947426b9_3_12"/>
          <p:cNvSpPr txBox="1">
            <a:spLocks noGrp="1"/>
          </p:cNvSpPr>
          <p:nvPr>
            <p:ph type="subTitle" idx="5"/>
          </p:nvPr>
        </p:nvSpPr>
        <p:spPr>
          <a:xfrm>
            <a:off x="2961503" y="2554706"/>
            <a:ext cx="1499400" cy="5586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300" b="1">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43" name="Google Shape;1043;g2f6947426b9_3_12"/>
          <p:cNvSpPr txBox="1">
            <a:spLocks noGrp="1"/>
          </p:cNvSpPr>
          <p:nvPr>
            <p:ph type="subTitle" idx="6"/>
          </p:nvPr>
        </p:nvSpPr>
        <p:spPr>
          <a:xfrm>
            <a:off x="2961506" y="3232500"/>
            <a:ext cx="1499400" cy="795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7589A2"/>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Neues Thema 1">
  <p:cSld name="Neues Thema_1">
    <p:spTree>
      <p:nvGrpSpPr>
        <p:cNvPr id="1" name="Shape 1044"/>
        <p:cNvGrpSpPr/>
        <p:nvPr/>
      </p:nvGrpSpPr>
      <p:grpSpPr>
        <a:xfrm>
          <a:off x="0" y="0"/>
          <a:ext cx="0" cy="0"/>
          <a:chOff x="0" y="0"/>
          <a:chExt cx="0" cy="0"/>
        </a:xfrm>
      </p:grpSpPr>
      <p:pic>
        <p:nvPicPr>
          <p:cNvPr id="1045" name="Google Shape;1045;g2f6947426b9_3_29" descr="Bild"/>
          <p:cNvPicPr preferRelativeResize="0"/>
          <p:nvPr/>
        </p:nvPicPr>
        <p:blipFill rotWithShape="1">
          <a:blip r:embed="rId2">
            <a:alphaModFix/>
          </a:blip>
          <a:srcRect/>
          <a:stretch/>
        </p:blipFill>
        <p:spPr>
          <a:xfrm>
            <a:off x="-695906" y="1742200"/>
            <a:ext cx="11161913" cy="2556538"/>
          </a:xfrm>
          <a:prstGeom prst="rect">
            <a:avLst/>
          </a:prstGeom>
          <a:noFill/>
          <a:ln>
            <a:noFill/>
          </a:ln>
        </p:spPr>
      </p:pic>
      <p:pic>
        <p:nvPicPr>
          <p:cNvPr id="1046" name="Google Shape;1046;g2f6947426b9_3_29" descr="fish_swarm.png"/>
          <p:cNvPicPr preferRelativeResize="0"/>
          <p:nvPr/>
        </p:nvPicPr>
        <p:blipFill rotWithShape="1">
          <a:blip r:embed="rId3">
            <a:alphaModFix/>
          </a:blip>
          <a:srcRect/>
          <a:stretch/>
        </p:blipFill>
        <p:spPr>
          <a:xfrm rot="-579919">
            <a:off x="5861745" y="2743256"/>
            <a:ext cx="1665295" cy="555098"/>
          </a:xfrm>
          <a:prstGeom prst="rect">
            <a:avLst/>
          </a:prstGeom>
          <a:noFill/>
          <a:ln>
            <a:noFill/>
          </a:ln>
        </p:spPr>
      </p:pic>
      <p:sp>
        <p:nvSpPr>
          <p:cNvPr id="1047" name="Google Shape;1047;g2f6947426b9_3_29"/>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4"/>
              </a:rPr>
              <a:t>neuefische.de</a:t>
            </a:r>
            <a:endParaRPr sz="500" b="0" i="0" u="none" strike="noStrike" cap="none">
              <a:solidFill>
                <a:srgbClr val="7589A2"/>
              </a:solidFill>
              <a:latin typeface="Arial"/>
              <a:ea typeface="Arial"/>
              <a:cs typeface="Arial"/>
              <a:sym typeface="Arial"/>
            </a:endParaRPr>
          </a:p>
        </p:txBody>
      </p:sp>
      <p:sp>
        <p:nvSpPr>
          <p:cNvPr id="1048" name="Google Shape;1048;g2f6947426b9_3_29"/>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049" name="Google Shape;1049;g2f6947426b9_3_29"/>
          <p:cNvSpPr txBox="1">
            <a:spLocks noGrp="1"/>
          </p:cNvSpPr>
          <p:nvPr>
            <p:ph type="title"/>
          </p:nvPr>
        </p:nvSpPr>
        <p:spPr>
          <a:xfrm>
            <a:off x="804338" y="2607403"/>
            <a:ext cx="5589900" cy="11841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34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Kontakt">
  <p:cSld name="Kontakt">
    <p:spTree>
      <p:nvGrpSpPr>
        <p:cNvPr id="1" name="Shape 162"/>
        <p:cNvGrpSpPr/>
        <p:nvPr/>
      </p:nvGrpSpPr>
      <p:grpSpPr>
        <a:xfrm>
          <a:off x="0" y="0"/>
          <a:ext cx="0" cy="0"/>
          <a:chOff x="0" y="0"/>
          <a:chExt cx="0" cy="0"/>
        </a:xfrm>
      </p:grpSpPr>
      <p:sp>
        <p:nvSpPr>
          <p:cNvPr id="163" name="Google Shape;163;p97"/>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64" name="Google Shape;164;p97"/>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65" name="Google Shape;165;p97"/>
          <p:cNvSpPr txBox="1"/>
          <p:nvPr/>
        </p:nvSpPr>
        <p:spPr>
          <a:xfrm>
            <a:off x="1305116" y="1038371"/>
            <a:ext cx="22497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SO ERREICHT </a:t>
            </a:r>
            <a:br>
              <a:rPr lang="en-GB" sz="2600" b="1" i="0" u="none" strike="noStrike" cap="none">
                <a:solidFill>
                  <a:srgbClr val="163251"/>
                </a:solidFill>
                <a:latin typeface="Open Sans"/>
                <a:ea typeface="Open Sans"/>
                <a:cs typeface="Open Sans"/>
                <a:sym typeface="Open Sans"/>
              </a:rPr>
            </a:br>
            <a:r>
              <a:rPr lang="en-GB" sz="2600" b="1" i="0" u="none" strike="noStrike" cap="none">
                <a:solidFill>
                  <a:srgbClr val="163251"/>
                </a:solidFill>
                <a:latin typeface="Open Sans"/>
                <a:ea typeface="Open Sans"/>
                <a:cs typeface="Open Sans"/>
                <a:sym typeface="Open Sans"/>
              </a:rPr>
              <a:t>IHR UNS</a:t>
            </a:r>
            <a:endParaRPr sz="500" b="0" i="0" u="none" strike="noStrike" cap="none">
              <a:solidFill>
                <a:srgbClr val="000000"/>
              </a:solidFill>
              <a:latin typeface="Arial"/>
              <a:ea typeface="Arial"/>
              <a:cs typeface="Arial"/>
              <a:sym typeface="Arial"/>
            </a:endParaRPr>
          </a:p>
        </p:txBody>
      </p:sp>
      <p:sp>
        <p:nvSpPr>
          <p:cNvPr id="166" name="Google Shape;166;p97"/>
          <p:cNvSpPr txBox="1"/>
          <p:nvPr/>
        </p:nvSpPr>
        <p:spPr>
          <a:xfrm>
            <a:off x="1305116" y="2571750"/>
            <a:ext cx="27006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a:t>
            </a:r>
            <a:endParaRPr sz="500" b="0" i="0" u="none" strike="noStrike" cap="none">
              <a:solidFill>
                <a:srgbClr val="000000"/>
              </a:solidFill>
              <a:latin typeface="Arial"/>
              <a:ea typeface="Arial"/>
              <a:cs typeface="Arial"/>
              <a:sym typeface="Arial"/>
            </a:endParaRPr>
          </a:p>
        </p:txBody>
      </p:sp>
      <p:sp>
        <p:nvSpPr>
          <p:cNvPr id="167" name="Google Shape;167;p97"/>
          <p:cNvSpPr txBox="1"/>
          <p:nvPr/>
        </p:nvSpPr>
        <p:spPr>
          <a:xfrm>
            <a:off x="1305116" y="3734923"/>
            <a:ext cx="2689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+49 40 22859616</a:t>
            </a:r>
            <a:endParaRPr sz="500" b="0" i="0" u="none" strike="noStrike" cap="none">
              <a:solidFill>
                <a:srgbClr val="000000"/>
              </a:solidFill>
              <a:latin typeface="Arial"/>
              <a:ea typeface="Arial"/>
              <a:cs typeface="Arial"/>
              <a:sym typeface="Arial"/>
            </a:endParaRPr>
          </a:p>
        </p:txBody>
      </p:sp>
      <p:sp>
        <p:nvSpPr>
          <p:cNvPr id="168" name="Google Shape;168;p97"/>
          <p:cNvSpPr txBox="1"/>
          <p:nvPr/>
        </p:nvSpPr>
        <p:spPr>
          <a:xfrm>
            <a:off x="4572000" y="2571750"/>
            <a:ext cx="1715700" cy="70680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neuefische GmbH</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Gasstraße 6a</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22761 Hamburg</a:t>
            </a:r>
            <a:endParaRPr sz="500" b="0" i="0" u="none" strike="noStrike" cap="none">
              <a:solidFill>
                <a:srgbClr val="000000"/>
              </a:solidFill>
              <a:latin typeface="Arial"/>
              <a:ea typeface="Arial"/>
              <a:cs typeface="Arial"/>
              <a:sym typeface="Arial"/>
            </a:endParaRPr>
          </a:p>
        </p:txBody>
      </p:sp>
      <p:sp>
        <p:nvSpPr>
          <p:cNvPr id="169" name="Google Shape;169;p97"/>
          <p:cNvSpPr txBox="1"/>
          <p:nvPr/>
        </p:nvSpPr>
        <p:spPr>
          <a:xfrm>
            <a:off x="6287743" y="2571750"/>
            <a:ext cx="1998600" cy="483900"/>
          </a:xfrm>
          <a:prstGeom prst="rect">
            <a:avLst/>
          </a:prstGeom>
          <a:noFill/>
          <a:ln>
            <a:noFill/>
          </a:ln>
        </p:spPr>
        <p:txBody>
          <a:bodyPr spcFirstLastPara="1" wrap="square" lIns="19050" tIns="19050" rIns="19050" bIns="19050" anchor="t" anchorCtr="0">
            <a:noAutofit/>
          </a:bodyPr>
          <a:lstStyle/>
          <a:p>
            <a:pPr marL="0" marR="0" lvl="0" indent="0" algn="l" rtl="0">
              <a:lnSpc>
                <a:spcPct val="140000"/>
              </a:lnSpc>
              <a:spcBef>
                <a:spcPts val="0"/>
              </a:spcBef>
              <a:spcAft>
                <a:spcPts val="0"/>
              </a:spcAft>
              <a:buClr>
                <a:srgbClr val="7589A2"/>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3"/>
              </a:rPr>
              <a:t>studienberatung@neuefische.de</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7589A2"/>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4"/>
              </a:rPr>
              <a:t>www.neuefische.de</a:t>
            </a:r>
            <a:endParaRPr sz="500" b="0" i="0" u="none" strike="noStrike" cap="none">
              <a:solidFill>
                <a:srgbClr val="000000"/>
              </a:solidFill>
              <a:latin typeface="Arial"/>
              <a:ea typeface="Arial"/>
              <a:cs typeface="Arial"/>
              <a:sym typeface="Arial"/>
            </a:endParaRPr>
          </a:p>
        </p:txBody>
      </p:sp>
      <p:sp>
        <p:nvSpPr>
          <p:cNvPr id="170" name="Google Shape;170;p97"/>
          <p:cNvSpPr txBox="1"/>
          <p:nvPr/>
        </p:nvSpPr>
        <p:spPr>
          <a:xfrm>
            <a:off x="4572000" y="2290763"/>
            <a:ext cx="17157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ANSCHRIFT</a:t>
            </a:r>
            <a:endParaRPr sz="500" b="0" i="0" u="none" strike="noStrike" cap="none">
              <a:solidFill>
                <a:srgbClr val="000000"/>
              </a:solidFill>
              <a:latin typeface="Arial"/>
              <a:ea typeface="Arial"/>
              <a:cs typeface="Arial"/>
              <a:sym typeface="Arial"/>
            </a:endParaRPr>
          </a:p>
        </p:txBody>
      </p:sp>
      <p:sp>
        <p:nvSpPr>
          <p:cNvPr id="171" name="Google Shape;171;p97"/>
          <p:cNvSpPr txBox="1"/>
          <p:nvPr/>
        </p:nvSpPr>
        <p:spPr>
          <a:xfrm>
            <a:off x="6287743" y="2290763"/>
            <a:ext cx="19986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ONLINE</a:t>
            </a:r>
            <a:endParaRPr sz="500" b="0" i="0" u="none" strike="noStrike" cap="none">
              <a:solidFill>
                <a:srgbClr val="000000"/>
              </a:solidFill>
              <a:latin typeface="Arial"/>
              <a:ea typeface="Arial"/>
              <a:cs typeface="Arial"/>
              <a:sym typeface="Arial"/>
            </a:endParaRPr>
          </a:p>
        </p:txBody>
      </p:sp>
      <p:pic>
        <p:nvPicPr>
          <p:cNvPr id="172" name="Google Shape;172;p97" descr="neuefische_bone_orange.pdf"/>
          <p:cNvPicPr preferRelativeResize="0"/>
          <p:nvPr/>
        </p:nvPicPr>
        <p:blipFill rotWithShape="1">
          <a:blip r:embed="rId5">
            <a:alphaModFix/>
          </a:blip>
          <a:srcRect/>
          <a:stretch/>
        </p:blipFill>
        <p:spPr>
          <a:xfrm>
            <a:off x="641984" y="1038371"/>
            <a:ext cx="501316" cy="476250"/>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tandard 1">
  <p:cSld name="Standard_1">
    <p:spTree>
      <p:nvGrpSpPr>
        <p:cNvPr id="1" name="Shape 1050"/>
        <p:cNvGrpSpPr/>
        <p:nvPr/>
      </p:nvGrpSpPr>
      <p:grpSpPr>
        <a:xfrm>
          <a:off x="0" y="0"/>
          <a:ext cx="0" cy="0"/>
          <a:chOff x="0" y="0"/>
          <a:chExt cx="0" cy="0"/>
        </a:xfrm>
      </p:grpSpPr>
      <p:pic>
        <p:nvPicPr>
          <p:cNvPr id="1051" name="Google Shape;1051;g2f6947426b9_3_35"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052" name="Google Shape;1052;g2f6947426b9_3_35"/>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grpSp>
        <p:nvGrpSpPr>
          <p:cNvPr id="1053" name="Google Shape;1053;g2f6947426b9_3_35"/>
          <p:cNvGrpSpPr/>
          <p:nvPr/>
        </p:nvGrpSpPr>
        <p:grpSpPr>
          <a:xfrm>
            <a:off x="212175" y="4563674"/>
            <a:ext cx="721184" cy="354832"/>
            <a:chOff x="0" y="0"/>
            <a:chExt cx="1923157" cy="946218"/>
          </a:xfrm>
        </p:grpSpPr>
        <p:pic>
          <p:nvPicPr>
            <p:cNvPr id="1054" name="Google Shape;1054;g2f6947426b9_3_35"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055" name="Google Shape;1055;g2f6947426b9_3_35"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056" name="Google Shape;1056;g2f6947426b9_3_35"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1057" name="Google Shape;1057;g2f6947426b9_3_35"/>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058" name="Google Shape;1058;g2f6947426b9_3_35"/>
          <p:cNvSpPr txBox="1">
            <a:spLocks noGrp="1"/>
          </p:cNvSpPr>
          <p:nvPr>
            <p:ph type="title"/>
          </p:nvPr>
        </p:nvSpPr>
        <p:spPr>
          <a:xfrm>
            <a:off x="581383" y="560681"/>
            <a:ext cx="5923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59" name="Google Shape;1059;g2f6947426b9_3_35"/>
          <p:cNvSpPr txBox="1">
            <a:spLocks noGrp="1"/>
          </p:cNvSpPr>
          <p:nvPr>
            <p:ph type="subTitle" idx="1"/>
          </p:nvPr>
        </p:nvSpPr>
        <p:spPr>
          <a:xfrm>
            <a:off x="581383" y="955969"/>
            <a:ext cx="5923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60" name="Google Shape;1060;g2f6947426b9_3_35"/>
          <p:cNvSpPr txBox="1">
            <a:spLocks noGrp="1"/>
          </p:cNvSpPr>
          <p:nvPr>
            <p:ph type="subTitle" idx="2"/>
          </p:nvPr>
        </p:nvSpPr>
        <p:spPr>
          <a:xfrm>
            <a:off x="581334" y="1717734"/>
            <a:ext cx="59238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ext mit kleinem Bild rechts 1">
  <p:cSld name="Text mit kleinem Bild rechts_1">
    <p:spTree>
      <p:nvGrpSpPr>
        <p:cNvPr id="1" name="Shape 1061"/>
        <p:cNvGrpSpPr/>
        <p:nvPr/>
      </p:nvGrpSpPr>
      <p:grpSpPr>
        <a:xfrm>
          <a:off x="0" y="0"/>
          <a:ext cx="0" cy="0"/>
          <a:chOff x="0" y="0"/>
          <a:chExt cx="0" cy="0"/>
        </a:xfrm>
      </p:grpSpPr>
      <p:pic>
        <p:nvPicPr>
          <p:cNvPr id="1062" name="Google Shape;1062;g2f6947426b9_3_46"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grpSp>
        <p:nvGrpSpPr>
          <p:cNvPr id="1063" name="Google Shape;1063;g2f6947426b9_3_46"/>
          <p:cNvGrpSpPr/>
          <p:nvPr/>
        </p:nvGrpSpPr>
        <p:grpSpPr>
          <a:xfrm>
            <a:off x="212175" y="4563674"/>
            <a:ext cx="721184" cy="354832"/>
            <a:chOff x="0" y="0"/>
            <a:chExt cx="1923157" cy="946218"/>
          </a:xfrm>
        </p:grpSpPr>
        <p:pic>
          <p:nvPicPr>
            <p:cNvPr id="1064" name="Google Shape;1064;g2f6947426b9_3_46" descr="Bild"/>
            <p:cNvPicPr preferRelativeResize="0"/>
            <p:nvPr/>
          </p:nvPicPr>
          <p:blipFill rotWithShape="1">
            <a:blip r:embed="rId3">
              <a:alphaModFix/>
            </a:blip>
            <a:srcRect/>
            <a:stretch/>
          </p:blipFill>
          <p:spPr>
            <a:xfrm>
              <a:off x="1030560" y="546548"/>
              <a:ext cx="892597" cy="399670"/>
            </a:xfrm>
            <a:prstGeom prst="rect">
              <a:avLst/>
            </a:prstGeom>
            <a:noFill/>
            <a:ln>
              <a:noFill/>
            </a:ln>
          </p:spPr>
        </p:pic>
        <p:pic>
          <p:nvPicPr>
            <p:cNvPr id="1065" name="Google Shape;1065;g2f6947426b9_3_46" descr="Bild"/>
            <p:cNvPicPr preferRelativeResize="0"/>
            <p:nvPr/>
          </p:nvPicPr>
          <p:blipFill rotWithShape="1">
            <a:blip r:embed="rId3">
              <a:alphaModFix amt="80000"/>
            </a:blip>
            <a:srcRect/>
            <a:stretch/>
          </p:blipFill>
          <p:spPr>
            <a:xfrm>
              <a:off x="585089" y="0"/>
              <a:ext cx="702203" cy="314420"/>
            </a:xfrm>
            <a:prstGeom prst="rect">
              <a:avLst/>
            </a:prstGeom>
            <a:noFill/>
            <a:ln>
              <a:noFill/>
            </a:ln>
          </p:spPr>
        </p:pic>
        <p:pic>
          <p:nvPicPr>
            <p:cNvPr id="1066" name="Google Shape;1066;g2f6947426b9_3_46" descr="Bild"/>
            <p:cNvPicPr preferRelativeResize="0"/>
            <p:nvPr/>
          </p:nvPicPr>
          <p:blipFill rotWithShape="1">
            <a:blip r:embed="rId3">
              <a:alphaModFix amt="50000"/>
            </a:blip>
            <a:srcRect/>
            <a:stretch/>
          </p:blipFill>
          <p:spPr>
            <a:xfrm>
              <a:off x="0" y="449896"/>
              <a:ext cx="605778" cy="271245"/>
            </a:xfrm>
            <a:prstGeom prst="rect">
              <a:avLst/>
            </a:prstGeom>
            <a:noFill/>
            <a:ln>
              <a:noFill/>
            </a:ln>
          </p:spPr>
        </p:pic>
      </p:grpSp>
      <p:sp>
        <p:nvSpPr>
          <p:cNvPr id="1067" name="Google Shape;1067;g2f6947426b9_3_46"/>
          <p:cNvSpPr/>
          <p:nvPr/>
        </p:nvSpPr>
        <p:spPr>
          <a:xfrm>
            <a:off x="4863359" y="426299"/>
            <a:ext cx="3996900" cy="39666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7589A2"/>
              </a:buClr>
              <a:buSzPts val="1200"/>
              <a:buFont typeface="Helvetica Neue"/>
              <a:buNone/>
            </a:pPr>
            <a:endParaRPr sz="1200" b="0" i="0" u="none" strike="noStrike" cap="none">
              <a:solidFill>
                <a:srgbClr val="7589A2"/>
              </a:solidFill>
              <a:latin typeface="Helvetica Neue"/>
              <a:ea typeface="Helvetica Neue"/>
              <a:cs typeface="Helvetica Neue"/>
              <a:sym typeface="Helvetica Neue"/>
            </a:endParaRPr>
          </a:p>
        </p:txBody>
      </p:sp>
      <p:sp>
        <p:nvSpPr>
          <p:cNvPr id="1068" name="Google Shape;1068;g2f6947426b9_3_46"/>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4"/>
              </a:rPr>
              <a:t>neuefische.de</a:t>
            </a:r>
            <a:endParaRPr sz="500" b="0" i="0" u="none" strike="noStrike" cap="none">
              <a:solidFill>
                <a:srgbClr val="7589A2"/>
              </a:solidFill>
              <a:latin typeface="Arial"/>
              <a:ea typeface="Arial"/>
              <a:cs typeface="Arial"/>
              <a:sym typeface="Arial"/>
            </a:endParaRPr>
          </a:p>
        </p:txBody>
      </p:sp>
      <p:sp>
        <p:nvSpPr>
          <p:cNvPr id="1069" name="Google Shape;1069;g2f6947426b9_3_46"/>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070" name="Google Shape;1070;g2f6947426b9_3_46"/>
          <p:cNvSpPr txBox="1">
            <a:spLocks noGrp="1"/>
          </p:cNvSpPr>
          <p:nvPr>
            <p:ph type="title"/>
          </p:nvPr>
        </p:nvSpPr>
        <p:spPr>
          <a:xfrm>
            <a:off x="581370" y="560681"/>
            <a:ext cx="42819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71" name="Google Shape;1071;g2f6947426b9_3_46"/>
          <p:cNvSpPr txBox="1">
            <a:spLocks noGrp="1"/>
          </p:cNvSpPr>
          <p:nvPr>
            <p:ph type="subTitle" idx="1"/>
          </p:nvPr>
        </p:nvSpPr>
        <p:spPr>
          <a:xfrm>
            <a:off x="581370" y="955969"/>
            <a:ext cx="42819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72" name="Google Shape;1072;g2f6947426b9_3_46"/>
          <p:cNvSpPr txBox="1">
            <a:spLocks noGrp="1"/>
          </p:cNvSpPr>
          <p:nvPr>
            <p:ph type="subTitle" idx="2"/>
          </p:nvPr>
        </p:nvSpPr>
        <p:spPr>
          <a:xfrm>
            <a:off x="581334" y="1717734"/>
            <a:ext cx="42819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ext mit kleinem Bild links 1">
  <p:cSld name="Text mit kleinem Bild links_1">
    <p:spTree>
      <p:nvGrpSpPr>
        <p:cNvPr id="1" name="Shape 1073"/>
        <p:cNvGrpSpPr/>
        <p:nvPr/>
      </p:nvGrpSpPr>
      <p:grpSpPr>
        <a:xfrm>
          <a:off x="0" y="0"/>
          <a:ext cx="0" cy="0"/>
          <a:chOff x="0" y="0"/>
          <a:chExt cx="0" cy="0"/>
        </a:xfrm>
      </p:grpSpPr>
      <p:sp>
        <p:nvSpPr>
          <p:cNvPr id="1074" name="Google Shape;1074;g2f6947426b9_3_58"/>
          <p:cNvSpPr/>
          <p:nvPr/>
        </p:nvSpPr>
        <p:spPr>
          <a:xfrm>
            <a:off x="280578" y="426299"/>
            <a:ext cx="3996900" cy="39666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7589A2"/>
              </a:buClr>
              <a:buSzPts val="1200"/>
              <a:buFont typeface="Helvetica Neue"/>
              <a:buNone/>
            </a:pPr>
            <a:endParaRPr sz="1200" b="0" i="0" u="none" strike="noStrike" cap="none">
              <a:solidFill>
                <a:srgbClr val="7589A2"/>
              </a:solidFill>
              <a:latin typeface="Helvetica Neue"/>
              <a:ea typeface="Helvetica Neue"/>
              <a:cs typeface="Helvetica Neue"/>
              <a:sym typeface="Helvetica Neue"/>
            </a:endParaRPr>
          </a:p>
        </p:txBody>
      </p:sp>
      <p:pic>
        <p:nvPicPr>
          <p:cNvPr id="1075" name="Google Shape;1075;g2f6947426b9_3_58"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grpSp>
        <p:nvGrpSpPr>
          <p:cNvPr id="1076" name="Google Shape;1076;g2f6947426b9_3_58"/>
          <p:cNvGrpSpPr/>
          <p:nvPr/>
        </p:nvGrpSpPr>
        <p:grpSpPr>
          <a:xfrm>
            <a:off x="212175" y="4563674"/>
            <a:ext cx="721184" cy="354832"/>
            <a:chOff x="0" y="0"/>
            <a:chExt cx="1923157" cy="946218"/>
          </a:xfrm>
        </p:grpSpPr>
        <p:pic>
          <p:nvPicPr>
            <p:cNvPr id="1077" name="Google Shape;1077;g2f6947426b9_3_58" descr="Bild"/>
            <p:cNvPicPr preferRelativeResize="0"/>
            <p:nvPr/>
          </p:nvPicPr>
          <p:blipFill rotWithShape="1">
            <a:blip r:embed="rId3">
              <a:alphaModFix/>
            </a:blip>
            <a:srcRect/>
            <a:stretch/>
          </p:blipFill>
          <p:spPr>
            <a:xfrm>
              <a:off x="1030560" y="546548"/>
              <a:ext cx="892597" cy="399670"/>
            </a:xfrm>
            <a:prstGeom prst="rect">
              <a:avLst/>
            </a:prstGeom>
            <a:noFill/>
            <a:ln>
              <a:noFill/>
            </a:ln>
          </p:spPr>
        </p:pic>
        <p:pic>
          <p:nvPicPr>
            <p:cNvPr id="1078" name="Google Shape;1078;g2f6947426b9_3_58" descr="Bild"/>
            <p:cNvPicPr preferRelativeResize="0"/>
            <p:nvPr/>
          </p:nvPicPr>
          <p:blipFill rotWithShape="1">
            <a:blip r:embed="rId3">
              <a:alphaModFix amt="80000"/>
            </a:blip>
            <a:srcRect/>
            <a:stretch/>
          </p:blipFill>
          <p:spPr>
            <a:xfrm>
              <a:off x="585089" y="0"/>
              <a:ext cx="702203" cy="314420"/>
            </a:xfrm>
            <a:prstGeom prst="rect">
              <a:avLst/>
            </a:prstGeom>
            <a:noFill/>
            <a:ln>
              <a:noFill/>
            </a:ln>
          </p:spPr>
        </p:pic>
        <p:pic>
          <p:nvPicPr>
            <p:cNvPr id="1079" name="Google Shape;1079;g2f6947426b9_3_58" descr="Bild"/>
            <p:cNvPicPr preferRelativeResize="0"/>
            <p:nvPr/>
          </p:nvPicPr>
          <p:blipFill rotWithShape="1">
            <a:blip r:embed="rId3">
              <a:alphaModFix amt="50000"/>
            </a:blip>
            <a:srcRect/>
            <a:stretch/>
          </p:blipFill>
          <p:spPr>
            <a:xfrm>
              <a:off x="0" y="449896"/>
              <a:ext cx="605778" cy="271245"/>
            </a:xfrm>
            <a:prstGeom prst="rect">
              <a:avLst/>
            </a:prstGeom>
            <a:noFill/>
            <a:ln>
              <a:noFill/>
            </a:ln>
          </p:spPr>
        </p:pic>
      </p:grpSp>
      <p:sp>
        <p:nvSpPr>
          <p:cNvPr id="1080" name="Google Shape;1080;g2f6947426b9_3_58"/>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4"/>
              </a:rPr>
              <a:t>neuefische.de</a:t>
            </a:r>
            <a:endParaRPr sz="500" b="0" i="0" u="none" strike="noStrike" cap="none">
              <a:solidFill>
                <a:srgbClr val="7589A2"/>
              </a:solidFill>
              <a:latin typeface="Arial"/>
              <a:ea typeface="Arial"/>
              <a:cs typeface="Arial"/>
              <a:sym typeface="Arial"/>
            </a:endParaRPr>
          </a:p>
        </p:txBody>
      </p:sp>
      <p:sp>
        <p:nvSpPr>
          <p:cNvPr id="1081" name="Google Shape;1081;g2f6947426b9_3_58"/>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082" name="Google Shape;1082;g2f6947426b9_3_58"/>
          <p:cNvSpPr txBox="1">
            <a:spLocks noGrp="1"/>
          </p:cNvSpPr>
          <p:nvPr>
            <p:ph type="title"/>
          </p:nvPr>
        </p:nvSpPr>
        <p:spPr>
          <a:xfrm>
            <a:off x="4580624" y="677138"/>
            <a:ext cx="42465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83" name="Google Shape;1083;g2f6947426b9_3_58"/>
          <p:cNvSpPr txBox="1">
            <a:spLocks noGrp="1"/>
          </p:cNvSpPr>
          <p:nvPr>
            <p:ph type="subTitle" idx="1"/>
          </p:nvPr>
        </p:nvSpPr>
        <p:spPr>
          <a:xfrm>
            <a:off x="4580624" y="1072425"/>
            <a:ext cx="42465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84" name="Google Shape;1084;g2f6947426b9_3_58"/>
          <p:cNvSpPr txBox="1">
            <a:spLocks noGrp="1"/>
          </p:cNvSpPr>
          <p:nvPr>
            <p:ph type="subTitle" idx="2"/>
          </p:nvPr>
        </p:nvSpPr>
        <p:spPr>
          <a:xfrm>
            <a:off x="4580589" y="1834191"/>
            <a:ext cx="42465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ext mit Bild rechts 1">
  <p:cSld name="Text mit Bild rechts_1">
    <p:spTree>
      <p:nvGrpSpPr>
        <p:cNvPr id="1" name="Shape 1085"/>
        <p:cNvGrpSpPr/>
        <p:nvPr/>
      </p:nvGrpSpPr>
      <p:grpSpPr>
        <a:xfrm>
          <a:off x="0" y="0"/>
          <a:ext cx="0" cy="0"/>
          <a:chOff x="0" y="0"/>
          <a:chExt cx="0" cy="0"/>
        </a:xfrm>
      </p:grpSpPr>
      <p:sp>
        <p:nvSpPr>
          <p:cNvPr id="1086" name="Google Shape;1086;g2f6947426b9_3_70"/>
          <p:cNvSpPr/>
          <p:nvPr/>
        </p:nvSpPr>
        <p:spPr>
          <a:xfrm>
            <a:off x="8545959" y="4684884"/>
            <a:ext cx="657900" cy="497400"/>
          </a:xfrm>
          <a:prstGeom prst="rect">
            <a:avLst/>
          </a:prstGeom>
          <a:solidFill>
            <a:srgbClr val="F8F8F8"/>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2f6947426b9_3_70"/>
          <p:cNvSpPr/>
          <p:nvPr/>
        </p:nvSpPr>
        <p:spPr>
          <a:xfrm>
            <a:off x="4272339" y="-1393752"/>
            <a:ext cx="5925900" cy="68850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088" name="Google Shape;1088;g2f6947426b9_3_70"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089" name="Google Shape;1089;g2f6947426b9_3_70"/>
          <p:cNvSpPr txBox="1">
            <a:spLocks noGrp="1"/>
          </p:cNvSpPr>
          <p:nvPr>
            <p:ph type="title"/>
          </p:nvPr>
        </p:nvSpPr>
        <p:spPr>
          <a:xfrm>
            <a:off x="581373" y="560681"/>
            <a:ext cx="46821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90" name="Google Shape;1090;g2f6947426b9_3_70"/>
          <p:cNvSpPr txBox="1">
            <a:spLocks noGrp="1"/>
          </p:cNvSpPr>
          <p:nvPr>
            <p:ph type="subTitle" idx="1"/>
          </p:nvPr>
        </p:nvSpPr>
        <p:spPr>
          <a:xfrm>
            <a:off x="581373" y="955969"/>
            <a:ext cx="46821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91" name="Google Shape;1091;g2f6947426b9_3_70"/>
          <p:cNvSpPr txBox="1">
            <a:spLocks noGrp="1"/>
          </p:cNvSpPr>
          <p:nvPr>
            <p:ph type="subTitle" idx="2"/>
          </p:nvPr>
        </p:nvSpPr>
        <p:spPr>
          <a:xfrm>
            <a:off x="581334" y="1717734"/>
            <a:ext cx="46821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92" name="Google Shape;1092;g2f6947426b9_3_70"/>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sp>
        <p:nvSpPr>
          <p:cNvPr id="1093" name="Google Shape;1093;g2f6947426b9_3_70"/>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094" name="Google Shape;1094;g2f6947426b9_3_70"/>
          <p:cNvGrpSpPr/>
          <p:nvPr/>
        </p:nvGrpSpPr>
        <p:grpSpPr>
          <a:xfrm>
            <a:off x="212175" y="4563674"/>
            <a:ext cx="721184" cy="354832"/>
            <a:chOff x="0" y="0"/>
            <a:chExt cx="1923157" cy="946218"/>
          </a:xfrm>
        </p:grpSpPr>
        <p:pic>
          <p:nvPicPr>
            <p:cNvPr id="1095" name="Google Shape;1095;g2f6947426b9_3_70"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096" name="Google Shape;1096;g2f6947426b9_3_70"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097" name="Google Shape;1097;g2f6947426b9_3_70"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ext mit Formfeld 1">
  <p:cSld name="Text mit Formfeld_1">
    <p:spTree>
      <p:nvGrpSpPr>
        <p:cNvPr id="1" name="Shape 1098"/>
        <p:cNvGrpSpPr/>
        <p:nvPr/>
      </p:nvGrpSpPr>
      <p:grpSpPr>
        <a:xfrm>
          <a:off x="0" y="0"/>
          <a:ext cx="0" cy="0"/>
          <a:chOff x="0" y="0"/>
          <a:chExt cx="0" cy="0"/>
        </a:xfrm>
      </p:grpSpPr>
      <p:sp>
        <p:nvSpPr>
          <p:cNvPr id="1099" name="Google Shape;1099;g2f6947426b9_3_83"/>
          <p:cNvSpPr/>
          <p:nvPr/>
        </p:nvSpPr>
        <p:spPr>
          <a:xfrm>
            <a:off x="4272339" y="-1275378"/>
            <a:ext cx="5925900" cy="7138800"/>
          </a:xfrm>
          <a:prstGeom prst="ellipse">
            <a:avLst/>
          </a:prstGeom>
          <a:solidFill>
            <a:srgbClr val="FF5A36">
              <a:alpha val="18039"/>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100" name="Google Shape;1100;g2f6947426b9_3_83"/>
          <p:cNvSpPr/>
          <p:nvPr/>
        </p:nvSpPr>
        <p:spPr>
          <a:xfrm>
            <a:off x="4572000" y="-957400"/>
            <a:ext cx="7157700" cy="7157700"/>
          </a:xfrm>
          <a:prstGeom prst="ellipse">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grpSp>
        <p:nvGrpSpPr>
          <p:cNvPr id="1101" name="Google Shape;1101;g2f6947426b9_3_83"/>
          <p:cNvGrpSpPr/>
          <p:nvPr/>
        </p:nvGrpSpPr>
        <p:grpSpPr>
          <a:xfrm>
            <a:off x="107061" y="4752840"/>
            <a:ext cx="474301" cy="233362"/>
            <a:chOff x="0" y="0"/>
            <a:chExt cx="1264804" cy="622300"/>
          </a:xfrm>
        </p:grpSpPr>
        <p:pic>
          <p:nvPicPr>
            <p:cNvPr id="1102" name="Google Shape;1102;g2f6947426b9_3_83" descr="Bild"/>
            <p:cNvPicPr preferRelativeResize="0"/>
            <p:nvPr/>
          </p:nvPicPr>
          <p:blipFill rotWithShape="1">
            <a:blip r:embed="rId2">
              <a:alphaModFix/>
            </a:blip>
            <a:srcRect/>
            <a:stretch/>
          </p:blipFill>
          <p:spPr>
            <a:xfrm>
              <a:off x="677769" y="359448"/>
              <a:ext cx="587035" cy="262852"/>
            </a:xfrm>
            <a:prstGeom prst="rect">
              <a:avLst/>
            </a:prstGeom>
            <a:noFill/>
            <a:ln>
              <a:noFill/>
            </a:ln>
          </p:spPr>
        </p:pic>
        <p:pic>
          <p:nvPicPr>
            <p:cNvPr id="1103" name="Google Shape;1103;g2f6947426b9_3_83" descr="Bild"/>
            <p:cNvPicPr preferRelativeResize="0"/>
            <p:nvPr/>
          </p:nvPicPr>
          <p:blipFill rotWithShape="1">
            <a:blip r:embed="rId2">
              <a:alphaModFix amt="80000"/>
            </a:blip>
            <a:srcRect/>
            <a:stretch/>
          </p:blipFill>
          <p:spPr>
            <a:xfrm>
              <a:off x="384796" y="0"/>
              <a:ext cx="461819" cy="206785"/>
            </a:xfrm>
            <a:prstGeom prst="rect">
              <a:avLst/>
            </a:prstGeom>
            <a:noFill/>
            <a:ln>
              <a:noFill/>
            </a:ln>
          </p:spPr>
        </p:pic>
        <p:pic>
          <p:nvPicPr>
            <p:cNvPr id="1104" name="Google Shape;1104;g2f6947426b9_3_83" descr="Bild"/>
            <p:cNvPicPr preferRelativeResize="0"/>
            <p:nvPr/>
          </p:nvPicPr>
          <p:blipFill rotWithShape="1">
            <a:blip r:embed="rId2">
              <a:alphaModFix amt="50000"/>
            </a:blip>
            <a:srcRect/>
            <a:stretch/>
          </p:blipFill>
          <p:spPr>
            <a:xfrm>
              <a:off x="0" y="295883"/>
              <a:ext cx="398403" cy="178390"/>
            </a:xfrm>
            <a:prstGeom prst="rect">
              <a:avLst/>
            </a:prstGeom>
            <a:noFill/>
            <a:ln>
              <a:noFill/>
            </a:ln>
          </p:spPr>
        </p:pic>
      </p:grpSp>
      <p:sp>
        <p:nvSpPr>
          <p:cNvPr id="1105" name="Google Shape;1105;g2f6947426b9_3_83"/>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sp>
        <p:nvSpPr>
          <p:cNvPr id="1106" name="Google Shape;1106;g2f6947426b9_3_83"/>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107" name="Google Shape;1107;g2f6947426b9_3_83"/>
          <p:cNvSpPr txBox="1">
            <a:spLocks noGrp="1"/>
          </p:cNvSpPr>
          <p:nvPr>
            <p:ph type="title"/>
          </p:nvPr>
        </p:nvSpPr>
        <p:spPr>
          <a:xfrm>
            <a:off x="5769281" y="1265278"/>
            <a:ext cx="1513800" cy="5328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08" name="Google Shape;1108;g2f6947426b9_3_83"/>
          <p:cNvSpPr txBox="1">
            <a:spLocks noGrp="1"/>
          </p:cNvSpPr>
          <p:nvPr>
            <p:ph type="subTitle" idx="1"/>
          </p:nvPr>
        </p:nvSpPr>
        <p:spPr>
          <a:xfrm>
            <a:off x="5769281" y="2236856"/>
            <a:ext cx="2494200" cy="7668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09" name="Google Shape;1109;g2f6947426b9_3_83"/>
          <p:cNvSpPr txBox="1">
            <a:spLocks noGrp="1"/>
          </p:cNvSpPr>
          <p:nvPr>
            <p:ph type="title" idx="2"/>
          </p:nvPr>
        </p:nvSpPr>
        <p:spPr>
          <a:xfrm>
            <a:off x="581373" y="560681"/>
            <a:ext cx="46821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10" name="Google Shape;1110;g2f6947426b9_3_83"/>
          <p:cNvSpPr txBox="1">
            <a:spLocks noGrp="1"/>
          </p:cNvSpPr>
          <p:nvPr>
            <p:ph type="subTitle" idx="3"/>
          </p:nvPr>
        </p:nvSpPr>
        <p:spPr>
          <a:xfrm>
            <a:off x="581373" y="955969"/>
            <a:ext cx="46821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11" name="Google Shape;1111;g2f6947426b9_3_83"/>
          <p:cNvSpPr txBox="1">
            <a:spLocks noGrp="1"/>
          </p:cNvSpPr>
          <p:nvPr>
            <p:ph type="subTitle" idx="4"/>
          </p:nvPr>
        </p:nvSpPr>
        <p:spPr>
          <a:xfrm>
            <a:off x="581334" y="1717734"/>
            <a:ext cx="46821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ext mit Formfeld 1 1">
  <p:cSld name="Text mit Formfeld_1_1">
    <p:spTree>
      <p:nvGrpSpPr>
        <p:cNvPr id="1" name="Shape 1112"/>
        <p:cNvGrpSpPr/>
        <p:nvPr/>
      </p:nvGrpSpPr>
      <p:grpSpPr>
        <a:xfrm>
          <a:off x="0" y="0"/>
          <a:ext cx="0" cy="0"/>
          <a:chOff x="0" y="0"/>
          <a:chExt cx="0" cy="0"/>
        </a:xfrm>
      </p:grpSpPr>
      <p:sp>
        <p:nvSpPr>
          <p:cNvPr id="1113" name="Google Shape;1113;g2f6947426b9_3_97"/>
          <p:cNvSpPr/>
          <p:nvPr/>
        </p:nvSpPr>
        <p:spPr>
          <a:xfrm>
            <a:off x="4272339" y="-1275378"/>
            <a:ext cx="5925900" cy="7138800"/>
          </a:xfrm>
          <a:prstGeom prst="ellipse">
            <a:avLst/>
          </a:prstGeom>
          <a:solidFill>
            <a:srgbClr val="FF5A36">
              <a:alpha val="18039"/>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114" name="Google Shape;1114;g2f6947426b9_3_97"/>
          <p:cNvSpPr/>
          <p:nvPr/>
        </p:nvSpPr>
        <p:spPr>
          <a:xfrm>
            <a:off x="4572000" y="-957400"/>
            <a:ext cx="7157700" cy="7157700"/>
          </a:xfrm>
          <a:prstGeom prst="ellipse">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grpSp>
        <p:nvGrpSpPr>
          <p:cNvPr id="1115" name="Google Shape;1115;g2f6947426b9_3_97"/>
          <p:cNvGrpSpPr/>
          <p:nvPr/>
        </p:nvGrpSpPr>
        <p:grpSpPr>
          <a:xfrm>
            <a:off x="107061" y="4752840"/>
            <a:ext cx="474301" cy="233362"/>
            <a:chOff x="0" y="0"/>
            <a:chExt cx="1264804" cy="622300"/>
          </a:xfrm>
        </p:grpSpPr>
        <p:pic>
          <p:nvPicPr>
            <p:cNvPr id="1116" name="Google Shape;1116;g2f6947426b9_3_97" descr="Bild"/>
            <p:cNvPicPr preferRelativeResize="0"/>
            <p:nvPr/>
          </p:nvPicPr>
          <p:blipFill rotWithShape="1">
            <a:blip r:embed="rId2">
              <a:alphaModFix/>
            </a:blip>
            <a:srcRect/>
            <a:stretch/>
          </p:blipFill>
          <p:spPr>
            <a:xfrm>
              <a:off x="677769" y="359448"/>
              <a:ext cx="587035" cy="262852"/>
            </a:xfrm>
            <a:prstGeom prst="rect">
              <a:avLst/>
            </a:prstGeom>
            <a:noFill/>
            <a:ln>
              <a:noFill/>
            </a:ln>
          </p:spPr>
        </p:pic>
        <p:pic>
          <p:nvPicPr>
            <p:cNvPr id="1117" name="Google Shape;1117;g2f6947426b9_3_97" descr="Bild"/>
            <p:cNvPicPr preferRelativeResize="0"/>
            <p:nvPr/>
          </p:nvPicPr>
          <p:blipFill rotWithShape="1">
            <a:blip r:embed="rId2">
              <a:alphaModFix amt="80000"/>
            </a:blip>
            <a:srcRect/>
            <a:stretch/>
          </p:blipFill>
          <p:spPr>
            <a:xfrm>
              <a:off x="384796" y="0"/>
              <a:ext cx="461819" cy="206785"/>
            </a:xfrm>
            <a:prstGeom prst="rect">
              <a:avLst/>
            </a:prstGeom>
            <a:noFill/>
            <a:ln>
              <a:noFill/>
            </a:ln>
          </p:spPr>
        </p:pic>
        <p:pic>
          <p:nvPicPr>
            <p:cNvPr id="1118" name="Google Shape;1118;g2f6947426b9_3_97" descr="Bild"/>
            <p:cNvPicPr preferRelativeResize="0"/>
            <p:nvPr/>
          </p:nvPicPr>
          <p:blipFill rotWithShape="1">
            <a:blip r:embed="rId2">
              <a:alphaModFix amt="50000"/>
            </a:blip>
            <a:srcRect/>
            <a:stretch/>
          </p:blipFill>
          <p:spPr>
            <a:xfrm>
              <a:off x="0" y="295883"/>
              <a:ext cx="398403" cy="178390"/>
            </a:xfrm>
            <a:prstGeom prst="rect">
              <a:avLst/>
            </a:prstGeom>
            <a:noFill/>
            <a:ln>
              <a:noFill/>
            </a:ln>
          </p:spPr>
        </p:pic>
      </p:grpSp>
      <p:sp>
        <p:nvSpPr>
          <p:cNvPr id="1119" name="Google Shape;1119;g2f6947426b9_3_97"/>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sp>
        <p:nvSpPr>
          <p:cNvPr id="1120" name="Google Shape;1120;g2f6947426b9_3_97"/>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121" name="Google Shape;1121;g2f6947426b9_3_97"/>
          <p:cNvSpPr txBox="1">
            <a:spLocks noGrp="1"/>
          </p:cNvSpPr>
          <p:nvPr>
            <p:ph type="title"/>
          </p:nvPr>
        </p:nvSpPr>
        <p:spPr>
          <a:xfrm>
            <a:off x="581386" y="1018903"/>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22" name="Google Shape;1122;g2f6947426b9_3_97"/>
          <p:cNvSpPr txBox="1">
            <a:spLocks noGrp="1"/>
          </p:cNvSpPr>
          <p:nvPr>
            <p:ph type="subTitle" idx="1"/>
          </p:nvPr>
        </p:nvSpPr>
        <p:spPr>
          <a:xfrm>
            <a:off x="581386" y="1414191"/>
            <a:ext cx="3412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26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23" name="Google Shape;1123;g2f6947426b9_3_97"/>
          <p:cNvSpPr txBox="1">
            <a:spLocks noGrp="1"/>
          </p:cNvSpPr>
          <p:nvPr>
            <p:ph type="subTitle" idx="2"/>
          </p:nvPr>
        </p:nvSpPr>
        <p:spPr>
          <a:xfrm>
            <a:off x="581358" y="2175956"/>
            <a:ext cx="3412800" cy="3549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24" name="Google Shape;1124;g2f6947426b9_3_97"/>
          <p:cNvSpPr txBox="1">
            <a:spLocks noGrp="1"/>
          </p:cNvSpPr>
          <p:nvPr>
            <p:ph type="subTitle" idx="3"/>
          </p:nvPr>
        </p:nvSpPr>
        <p:spPr>
          <a:xfrm>
            <a:off x="581363" y="2826422"/>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25" name="Google Shape;1125;g2f6947426b9_3_97"/>
          <p:cNvSpPr txBox="1">
            <a:spLocks noGrp="1"/>
          </p:cNvSpPr>
          <p:nvPr>
            <p:ph type="title" idx="4"/>
          </p:nvPr>
        </p:nvSpPr>
        <p:spPr>
          <a:xfrm>
            <a:off x="5769281" y="1265278"/>
            <a:ext cx="1513800" cy="5328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26" name="Google Shape;1126;g2f6947426b9_3_97"/>
          <p:cNvSpPr txBox="1">
            <a:spLocks noGrp="1"/>
          </p:cNvSpPr>
          <p:nvPr>
            <p:ph type="subTitle" idx="5"/>
          </p:nvPr>
        </p:nvSpPr>
        <p:spPr>
          <a:xfrm>
            <a:off x="5769281" y="2236856"/>
            <a:ext cx="2494200" cy="7668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Seitenzahl, Link">
  <p:cSld name="Seitenzahl, Link">
    <p:spTree>
      <p:nvGrpSpPr>
        <p:cNvPr id="1" name="Shape 1127"/>
        <p:cNvGrpSpPr/>
        <p:nvPr/>
      </p:nvGrpSpPr>
      <p:grpSpPr>
        <a:xfrm>
          <a:off x="0" y="0"/>
          <a:ext cx="0" cy="0"/>
          <a:chOff x="0" y="0"/>
          <a:chExt cx="0" cy="0"/>
        </a:xfrm>
      </p:grpSpPr>
      <p:sp>
        <p:nvSpPr>
          <p:cNvPr id="1128" name="Google Shape;1128;g2f6947426b9_3_112"/>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2"/>
              </a:rPr>
              <a:t>neuefische.de</a:t>
            </a:r>
            <a:endParaRPr sz="500" b="0" i="0" u="none" strike="noStrike" cap="none">
              <a:solidFill>
                <a:srgbClr val="7589A2"/>
              </a:solidFill>
              <a:latin typeface="Arial"/>
              <a:ea typeface="Arial"/>
              <a:cs typeface="Arial"/>
              <a:sym typeface="Arial"/>
            </a:endParaRPr>
          </a:p>
        </p:txBody>
      </p:sp>
      <p:sp>
        <p:nvSpPr>
          <p:cNvPr id="1129" name="Google Shape;1129;g2f6947426b9_3_112"/>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Neues Thema ohne Text">
  <p:cSld name="Neues Thema ohne Text">
    <p:spTree>
      <p:nvGrpSpPr>
        <p:cNvPr id="1" name="Shape 1130"/>
        <p:cNvGrpSpPr/>
        <p:nvPr/>
      </p:nvGrpSpPr>
      <p:grpSpPr>
        <a:xfrm>
          <a:off x="0" y="0"/>
          <a:ext cx="0" cy="0"/>
          <a:chOff x="0" y="0"/>
          <a:chExt cx="0" cy="0"/>
        </a:xfrm>
      </p:grpSpPr>
      <p:pic>
        <p:nvPicPr>
          <p:cNvPr id="1131" name="Google Shape;1131;g2f6947426b9_3_115" descr="Bild"/>
          <p:cNvPicPr preferRelativeResize="0"/>
          <p:nvPr/>
        </p:nvPicPr>
        <p:blipFill rotWithShape="1">
          <a:blip r:embed="rId2">
            <a:alphaModFix/>
          </a:blip>
          <a:srcRect/>
          <a:stretch/>
        </p:blipFill>
        <p:spPr>
          <a:xfrm>
            <a:off x="-2879260" y="793403"/>
            <a:ext cx="15528625" cy="3556693"/>
          </a:xfrm>
          <a:prstGeom prst="rect">
            <a:avLst/>
          </a:prstGeom>
          <a:noFill/>
          <a:ln>
            <a:noFill/>
          </a:ln>
        </p:spPr>
      </p:pic>
      <p:sp>
        <p:nvSpPr>
          <p:cNvPr id="1132" name="Google Shape;1132;g2f6947426b9_3_115"/>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Seitenzahl">
  <p:cSld name="Seitenzahl">
    <p:spTree>
      <p:nvGrpSpPr>
        <p:cNvPr id="1" name="Shape 1133"/>
        <p:cNvGrpSpPr/>
        <p:nvPr/>
      </p:nvGrpSpPr>
      <p:grpSpPr>
        <a:xfrm>
          <a:off x="0" y="0"/>
          <a:ext cx="0" cy="0"/>
          <a:chOff x="0" y="0"/>
          <a:chExt cx="0" cy="0"/>
        </a:xfrm>
      </p:grpSpPr>
      <p:sp>
        <p:nvSpPr>
          <p:cNvPr id="1134" name="Google Shape;1134;g2f6947426b9_3_118"/>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135" name="Google Shape;1135;g2f6947426b9_3_118"/>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Standard">
  <p:cSld name="Standard">
    <p:spTree>
      <p:nvGrpSpPr>
        <p:cNvPr id="1" name="Shape 1136"/>
        <p:cNvGrpSpPr/>
        <p:nvPr/>
      </p:nvGrpSpPr>
      <p:grpSpPr>
        <a:xfrm>
          <a:off x="0" y="0"/>
          <a:ext cx="0" cy="0"/>
          <a:chOff x="0" y="0"/>
          <a:chExt cx="0" cy="0"/>
        </a:xfrm>
      </p:grpSpPr>
      <p:pic>
        <p:nvPicPr>
          <p:cNvPr id="1137" name="Google Shape;1137;g2f6947426b9_3_121"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138" name="Google Shape;1138;g2f6947426b9_3_121"/>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sp>
        <p:nvSpPr>
          <p:cNvPr id="1139" name="Google Shape;1139;g2f6947426b9_3_121"/>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140" name="Google Shape;1140;g2f6947426b9_3_121"/>
          <p:cNvGrpSpPr/>
          <p:nvPr/>
        </p:nvGrpSpPr>
        <p:grpSpPr>
          <a:xfrm>
            <a:off x="212175" y="4563674"/>
            <a:ext cx="721184" cy="354832"/>
            <a:chOff x="0" y="0"/>
            <a:chExt cx="1923157" cy="946218"/>
          </a:xfrm>
        </p:grpSpPr>
        <p:pic>
          <p:nvPicPr>
            <p:cNvPr id="1141" name="Google Shape;1141;g2f6947426b9_3_121"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142" name="Google Shape;1142;g2f6947426b9_3_121"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143" name="Google Shape;1143;g2f6947426b9_3_121"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co Orange 1">
  <p:cSld name="Blanco Orange_1">
    <p:bg>
      <p:bgPr>
        <a:solidFill>
          <a:srgbClr val="FF5A36"/>
        </a:solidFill>
        <a:effectLst/>
      </p:bgPr>
    </p:bg>
    <p:spTree>
      <p:nvGrpSpPr>
        <p:cNvPr id="1" name="Shape 12"/>
        <p:cNvGrpSpPr/>
        <p:nvPr/>
      </p:nvGrpSpPr>
      <p:grpSpPr>
        <a:xfrm>
          <a:off x="0" y="0"/>
          <a:ext cx="0" cy="0"/>
          <a:chOff x="0" y="0"/>
          <a:chExt cx="0" cy="0"/>
        </a:xfrm>
      </p:grpSpPr>
      <p:pic>
        <p:nvPicPr>
          <p:cNvPr id="13" name="Google Shape;13;p80" descr="Bild"/>
          <p:cNvPicPr preferRelativeResize="0"/>
          <p:nvPr/>
        </p:nvPicPr>
        <p:blipFill rotWithShape="1">
          <a:blip r:embed="rId2">
            <a:alphaModFix/>
          </a:blip>
          <a:srcRect/>
          <a:stretch/>
        </p:blipFill>
        <p:spPr>
          <a:xfrm>
            <a:off x="-1288884" y="843197"/>
            <a:ext cx="11812038" cy="3512691"/>
          </a:xfrm>
          <a:prstGeom prst="rect">
            <a:avLst/>
          </a:prstGeom>
          <a:noFill/>
          <a:ln>
            <a:noFill/>
          </a:ln>
        </p:spPr>
      </p:pic>
      <p:pic>
        <p:nvPicPr>
          <p:cNvPr id="14" name="Google Shape;14;p80" descr="fish_swarm.png"/>
          <p:cNvPicPr preferRelativeResize="0"/>
          <p:nvPr/>
        </p:nvPicPr>
        <p:blipFill rotWithShape="1">
          <a:blip r:embed="rId3">
            <a:alphaModFix/>
          </a:blip>
          <a:srcRect/>
          <a:stretch/>
        </p:blipFill>
        <p:spPr>
          <a:xfrm rot="-579919">
            <a:off x="5958111" y="2538478"/>
            <a:ext cx="1665295" cy="555098"/>
          </a:xfrm>
          <a:prstGeom prst="rect">
            <a:avLst/>
          </a:prstGeom>
          <a:noFill/>
          <a:ln>
            <a:noFill/>
          </a:ln>
        </p:spPr>
      </p:pic>
      <p:sp>
        <p:nvSpPr>
          <p:cNvPr id="15" name="Google Shape;15;p80"/>
          <p:cNvSpPr txBox="1">
            <a:spLocks noGrp="1"/>
          </p:cNvSpPr>
          <p:nvPr>
            <p:ph type="title"/>
          </p:nvPr>
        </p:nvSpPr>
        <p:spPr>
          <a:xfrm>
            <a:off x="790228" y="2311069"/>
            <a:ext cx="5589900" cy="11841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34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6" name="Google Shape;16;p80"/>
          <p:cNvSpPr txBox="1">
            <a:spLocks noGrp="1"/>
          </p:cNvSpPr>
          <p:nvPr>
            <p:ph type="sldNum" idx="12"/>
          </p:nvPr>
        </p:nvSpPr>
        <p:spPr>
          <a:xfrm>
            <a:off x="8556784" y="4749851"/>
            <a:ext cx="548700" cy="393600"/>
          </a:xfrm>
          <a:prstGeom prst="rect">
            <a:avLst/>
          </a:prstGeom>
          <a:noFill/>
          <a:ln>
            <a:noFill/>
          </a:ln>
        </p:spPr>
        <p:txBody>
          <a:bodyPr spcFirstLastPara="1" wrap="square" lIns="19050" tIns="19050" rIns="19050" bIns="19050" anchor="t" anchorCtr="0">
            <a:noAutofit/>
          </a:bodyPr>
          <a:lstStyle>
            <a:lvl1pPr marL="0" marR="0" lvl="0"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1pPr>
            <a:lvl2pPr marL="0" marR="0" lvl="1"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2pPr>
            <a:lvl3pPr marL="0" marR="0" lvl="2"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3pPr>
            <a:lvl4pPr marL="0" marR="0" lvl="3"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4pPr>
            <a:lvl5pPr marL="0" marR="0" lvl="4"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5pPr>
            <a:lvl6pPr marL="0" marR="0" lvl="5"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6pPr>
            <a:lvl7pPr marL="0" marR="0" lvl="6"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7pPr>
            <a:lvl8pPr marL="0" marR="0" lvl="7"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8pPr>
            <a:lvl9pPr marL="0" marR="0" lvl="8" indent="0" algn="r">
              <a:lnSpc>
                <a:spcPct val="100000"/>
              </a:lnSpc>
              <a:spcBef>
                <a:spcPts val="0"/>
              </a:spcBef>
              <a:spcAft>
                <a:spcPts val="0"/>
              </a:spcAft>
              <a:buClr>
                <a:srgbClr val="163251"/>
              </a:buClr>
              <a:buSzPts val="800"/>
              <a:buFont typeface="Open Sans"/>
              <a:buNone/>
              <a:defRPr sz="1200" b="0" i="0" u="none" strike="noStrike" cap="none">
                <a:solidFill>
                  <a:srgbClr val="FF5A36"/>
                </a:solidFill>
                <a:latin typeface="Open Sans SemiBold"/>
                <a:ea typeface="Open Sans SemiBold"/>
                <a:cs typeface="Open Sans SemiBold"/>
                <a:sym typeface="Open Sans SemiBold"/>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ontakt Orange">
  <p:cSld name="Kontakt Orange">
    <p:bg>
      <p:bgPr>
        <a:solidFill>
          <a:srgbClr val="FF5A36"/>
        </a:solidFill>
        <a:effectLst/>
      </p:bgPr>
    </p:bg>
    <p:spTree>
      <p:nvGrpSpPr>
        <p:cNvPr id="1" name="Shape 173"/>
        <p:cNvGrpSpPr/>
        <p:nvPr/>
      </p:nvGrpSpPr>
      <p:grpSpPr>
        <a:xfrm>
          <a:off x="0" y="0"/>
          <a:ext cx="0" cy="0"/>
          <a:chOff x="0" y="0"/>
          <a:chExt cx="0" cy="0"/>
        </a:xfrm>
      </p:grpSpPr>
      <p:sp>
        <p:nvSpPr>
          <p:cNvPr id="174" name="Google Shape;174;p98"/>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75" name="Google Shape;175;p98"/>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76" name="Google Shape;176;p98"/>
          <p:cNvSpPr txBox="1"/>
          <p:nvPr/>
        </p:nvSpPr>
        <p:spPr>
          <a:xfrm>
            <a:off x="1305116" y="1038371"/>
            <a:ext cx="22497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SO ERREICHT </a:t>
            </a:r>
            <a:br>
              <a:rPr lang="en-GB" sz="2600" b="1" i="0" u="none" strike="noStrike" cap="none">
                <a:solidFill>
                  <a:srgbClr val="FFFFFF"/>
                </a:solidFill>
                <a:latin typeface="Open Sans"/>
                <a:ea typeface="Open Sans"/>
                <a:cs typeface="Open Sans"/>
                <a:sym typeface="Open Sans"/>
              </a:rPr>
            </a:br>
            <a:r>
              <a:rPr lang="en-GB" sz="2600" b="1" i="0" u="none" strike="noStrike" cap="none">
                <a:solidFill>
                  <a:srgbClr val="FFFFFF"/>
                </a:solidFill>
                <a:latin typeface="Open Sans"/>
                <a:ea typeface="Open Sans"/>
                <a:cs typeface="Open Sans"/>
                <a:sym typeface="Open Sans"/>
              </a:rPr>
              <a:t>IHR UNS</a:t>
            </a:r>
            <a:endParaRPr sz="500" b="0" i="0" u="none" strike="noStrike" cap="none">
              <a:solidFill>
                <a:srgbClr val="000000"/>
              </a:solidFill>
              <a:latin typeface="Arial"/>
              <a:ea typeface="Arial"/>
              <a:cs typeface="Arial"/>
              <a:sym typeface="Arial"/>
            </a:endParaRPr>
          </a:p>
        </p:txBody>
      </p:sp>
      <p:sp>
        <p:nvSpPr>
          <p:cNvPr id="177" name="Google Shape;177;p98"/>
          <p:cNvSpPr txBox="1"/>
          <p:nvPr/>
        </p:nvSpPr>
        <p:spPr>
          <a:xfrm>
            <a:off x="1305116" y="2571750"/>
            <a:ext cx="27006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000"/>
              <a:buFont typeface="Open Sans Light"/>
              <a:buNone/>
            </a:pPr>
            <a:r>
              <a:rPr lang="en-GB" sz="1000" b="0" i="0" u="none" strike="noStrike" cap="none" baseline="30000">
                <a:solidFill>
                  <a:srgbClr val="FFFFFF"/>
                </a:solidFill>
                <a:latin typeface="Open Sans Light"/>
                <a:ea typeface="Open Sans Light"/>
                <a:cs typeface="Open Sans Light"/>
                <a:sym typeface="Open Sans Light"/>
              </a:rPr>
              <a:t>#Lorem Ipsum Dolor Sit Amet Consectetur Adipisicing Elit Sed Do Eiusmod Tem.</a:t>
            </a:r>
            <a:endParaRPr sz="500" b="0" i="0" u="none" strike="noStrike" cap="none">
              <a:solidFill>
                <a:srgbClr val="000000"/>
              </a:solidFill>
              <a:latin typeface="Arial"/>
              <a:ea typeface="Arial"/>
              <a:cs typeface="Arial"/>
              <a:sym typeface="Arial"/>
            </a:endParaRPr>
          </a:p>
        </p:txBody>
      </p:sp>
      <p:sp>
        <p:nvSpPr>
          <p:cNvPr id="178" name="Google Shape;178;p98"/>
          <p:cNvSpPr txBox="1"/>
          <p:nvPr/>
        </p:nvSpPr>
        <p:spPr>
          <a:xfrm>
            <a:off x="1305116" y="3734923"/>
            <a:ext cx="2689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+49 40 22859616</a:t>
            </a:r>
            <a:endParaRPr sz="500" b="0" i="0" u="none" strike="noStrike" cap="none">
              <a:solidFill>
                <a:srgbClr val="000000"/>
              </a:solidFill>
              <a:latin typeface="Arial"/>
              <a:ea typeface="Arial"/>
              <a:cs typeface="Arial"/>
              <a:sym typeface="Arial"/>
            </a:endParaRPr>
          </a:p>
        </p:txBody>
      </p:sp>
      <p:sp>
        <p:nvSpPr>
          <p:cNvPr id="179" name="Google Shape;179;p98"/>
          <p:cNvSpPr txBox="1"/>
          <p:nvPr/>
        </p:nvSpPr>
        <p:spPr>
          <a:xfrm>
            <a:off x="4572000" y="2571750"/>
            <a:ext cx="1715700" cy="70680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neuefische GmbH</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Gasstraße 6a</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22761 Hamburg</a:t>
            </a:r>
            <a:endParaRPr sz="500" b="0" i="0" u="none" strike="noStrike" cap="none">
              <a:solidFill>
                <a:srgbClr val="000000"/>
              </a:solidFill>
              <a:latin typeface="Arial"/>
              <a:ea typeface="Arial"/>
              <a:cs typeface="Arial"/>
              <a:sym typeface="Arial"/>
            </a:endParaRPr>
          </a:p>
        </p:txBody>
      </p:sp>
      <p:sp>
        <p:nvSpPr>
          <p:cNvPr id="180" name="Google Shape;180;p98"/>
          <p:cNvSpPr txBox="1"/>
          <p:nvPr/>
        </p:nvSpPr>
        <p:spPr>
          <a:xfrm>
            <a:off x="6287743" y="2571750"/>
            <a:ext cx="1998600" cy="483900"/>
          </a:xfrm>
          <a:prstGeom prst="rect">
            <a:avLst/>
          </a:prstGeom>
          <a:noFill/>
          <a:ln>
            <a:noFill/>
          </a:ln>
        </p:spPr>
        <p:txBody>
          <a:bodyPr spcFirstLastPara="1" wrap="square" lIns="19050" tIns="19050" rIns="19050" bIns="19050" anchor="t" anchorCtr="0">
            <a:noAutofit/>
          </a:bodyPr>
          <a:lstStyle/>
          <a:p>
            <a:pPr marL="0" marR="0" lvl="0" indent="0" algn="l" rtl="0">
              <a:lnSpc>
                <a:spcPct val="140000"/>
              </a:lnSpc>
              <a:spcBef>
                <a:spcPts val="0"/>
              </a:spcBef>
              <a:spcAft>
                <a:spcPts val="0"/>
              </a:spcAft>
              <a:buClr>
                <a:srgbClr val="FFFFFF"/>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3"/>
              </a:rPr>
              <a:t>studienberatung@neuefische.de</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4"/>
              </a:rPr>
              <a:t>www.neuefische.de</a:t>
            </a:r>
            <a:endParaRPr sz="500" b="0" i="0" u="none" strike="noStrike" cap="none">
              <a:solidFill>
                <a:srgbClr val="000000"/>
              </a:solidFill>
              <a:latin typeface="Arial"/>
              <a:ea typeface="Arial"/>
              <a:cs typeface="Arial"/>
              <a:sym typeface="Arial"/>
            </a:endParaRPr>
          </a:p>
        </p:txBody>
      </p:sp>
      <p:sp>
        <p:nvSpPr>
          <p:cNvPr id="181" name="Google Shape;181;p98"/>
          <p:cNvSpPr txBox="1"/>
          <p:nvPr/>
        </p:nvSpPr>
        <p:spPr>
          <a:xfrm>
            <a:off x="4572000" y="2290763"/>
            <a:ext cx="17157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193251"/>
              </a:buClr>
              <a:buSzPts val="1100"/>
              <a:buFont typeface="Open Sans SemiBold"/>
              <a:buNone/>
            </a:pPr>
            <a:r>
              <a:rPr lang="en-GB" sz="1100" b="0" i="0" u="none" strike="noStrike" cap="none">
                <a:solidFill>
                  <a:srgbClr val="193251"/>
                </a:solidFill>
                <a:latin typeface="Open Sans SemiBold"/>
                <a:ea typeface="Open Sans SemiBold"/>
                <a:cs typeface="Open Sans SemiBold"/>
                <a:sym typeface="Open Sans SemiBold"/>
              </a:rPr>
              <a:t>ANSCHRIFT</a:t>
            </a:r>
            <a:endParaRPr sz="500" b="0" i="0" u="none" strike="noStrike" cap="none">
              <a:solidFill>
                <a:srgbClr val="000000"/>
              </a:solidFill>
              <a:latin typeface="Arial"/>
              <a:ea typeface="Arial"/>
              <a:cs typeface="Arial"/>
              <a:sym typeface="Arial"/>
            </a:endParaRPr>
          </a:p>
        </p:txBody>
      </p:sp>
      <p:sp>
        <p:nvSpPr>
          <p:cNvPr id="182" name="Google Shape;182;p98"/>
          <p:cNvSpPr txBox="1"/>
          <p:nvPr/>
        </p:nvSpPr>
        <p:spPr>
          <a:xfrm>
            <a:off x="6287743" y="2290763"/>
            <a:ext cx="19986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193251"/>
              </a:buClr>
              <a:buSzPts val="1100"/>
              <a:buFont typeface="Open Sans SemiBold"/>
              <a:buNone/>
            </a:pPr>
            <a:r>
              <a:rPr lang="en-GB" sz="1100" b="0" i="0" u="none" strike="noStrike" cap="none">
                <a:solidFill>
                  <a:srgbClr val="193251"/>
                </a:solidFill>
                <a:latin typeface="Open Sans SemiBold"/>
                <a:ea typeface="Open Sans SemiBold"/>
                <a:cs typeface="Open Sans SemiBold"/>
                <a:sym typeface="Open Sans SemiBold"/>
              </a:rPr>
              <a:t>ONLINE</a:t>
            </a:r>
            <a:endParaRPr sz="500" b="0" i="0" u="none" strike="noStrike" cap="none">
              <a:solidFill>
                <a:srgbClr val="000000"/>
              </a:solidFill>
              <a:latin typeface="Arial"/>
              <a:ea typeface="Arial"/>
              <a:cs typeface="Arial"/>
              <a:sym typeface="Arial"/>
            </a:endParaRPr>
          </a:p>
        </p:txBody>
      </p:sp>
      <p:pic>
        <p:nvPicPr>
          <p:cNvPr id="183" name="Google Shape;183;p98" descr="neuefische_bone_white.pdf"/>
          <p:cNvPicPr preferRelativeResize="0"/>
          <p:nvPr/>
        </p:nvPicPr>
        <p:blipFill rotWithShape="1">
          <a:blip r:embed="rId5">
            <a:alphaModFix/>
          </a:blip>
          <a:srcRect/>
          <a:stretch/>
        </p:blipFill>
        <p:spPr>
          <a:xfrm>
            <a:off x="641984" y="1038371"/>
            <a:ext cx="501316" cy="476250"/>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Blanco" type="title">
  <p:cSld name="TITLE">
    <p:spTree>
      <p:nvGrpSpPr>
        <p:cNvPr id="1" name="Shape 1144"/>
        <p:cNvGrpSpPr/>
        <p:nvPr/>
      </p:nvGrpSpPr>
      <p:grpSpPr>
        <a:xfrm>
          <a:off x="0" y="0"/>
          <a:ext cx="0" cy="0"/>
          <a:chOff x="0" y="0"/>
          <a:chExt cx="0" cy="0"/>
        </a:xfrm>
      </p:grpSpPr>
      <p:sp>
        <p:nvSpPr>
          <p:cNvPr id="1145" name="Google Shape;1145;g2f6947426b9_3_129"/>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Blanco Dunkel">
  <p:cSld name="Blanco Dunkel">
    <p:bg>
      <p:bgPr>
        <a:solidFill>
          <a:srgbClr val="163251"/>
        </a:solidFill>
        <a:effectLst/>
      </p:bgPr>
    </p:bg>
    <p:spTree>
      <p:nvGrpSpPr>
        <p:cNvPr id="1" name="Shape 1146"/>
        <p:cNvGrpSpPr/>
        <p:nvPr/>
      </p:nvGrpSpPr>
      <p:grpSpPr>
        <a:xfrm>
          <a:off x="0" y="0"/>
          <a:ext cx="0" cy="0"/>
          <a:chOff x="0" y="0"/>
          <a:chExt cx="0" cy="0"/>
        </a:xfrm>
      </p:grpSpPr>
      <p:sp>
        <p:nvSpPr>
          <p:cNvPr id="1147" name="Google Shape;1147;g2f6947426b9_3_131"/>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Blanco Orange">
  <p:cSld name="Blanco Orange">
    <p:bg>
      <p:bgPr>
        <a:solidFill>
          <a:srgbClr val="FF5A36"/>
        </a:solidFill>
        <a:effectLst/>
      </p:bgPr>
    </p:bg>
    <p:spTree>
      <p:nvGrpSpPr>
        <p:cNvPr id="1" name="Shape 1148"/>
        <p:cNvGrpSpPr/>
        <p:nvPr/>
      </p:nvGrpSpPr>
      <p:grpSpPr>
        <a:xfrm>
          <a:off x="0" y="0"/>
          <a:ext cx="0" cy="0"/>
          <a:chOff x="0" y="0"/>
          <a:chExt cx="0" cy="0"/>
        </a:xfrm>
      </p:grpSpPr>
      <p:sp>
        <p:nvSpPr>
          <p:cNvPr id="1149" name="Google Shape;1149;g2f6947426b9_3_133"/>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150"/>
        <p:cNvGrpSpPr/>
        <p:nvPr/>
      </p:nvGrpSpPr>
      <p:grpSpPr>
        <a:xfrm>
          <a:off x="0" y="0"/>
          <a:ext cx="0" cy="0"/>
          <a:chOff x="0" y="0"/>
          <a:chExt cx="0" cy="0"/>
        </a:xfrm>
      </p:grpSpPr>
      <p:grpSp>
        <p:nvGrpSpPr>
          <p:cNvPr id="1151" name="Google Shape;1151;g2f6947426b9_3_135"/>
          <p:cNvGrpSpPr/>
          <p:nvPr/>
        </p:nvGrpSpPr>
        <p:grpSpPr>
          <a:xfrm>
            <a:off x="1143300" y="0"/>
            <a:ext cx="6857399" cy="5143500"/>
            <a:chOff x="-1" y="0"/>
            <a:chExt cx="18286396" cy="13716000"/>
          </a:xfrm>
        </p:grpSpPr>
        <p:cxnSp>
          <p:nvCxnSpPr>
            <p:cNvPr id="1152" name="Google Shape;1152;g2f6947426b9_3_135"/>
            <p:cNvCxnSpPr/>
            <p:nvPr/>
          </p:nvCxnSpPr>
          <p:spPr>
            <a:xfrm rot="10800000">
              <a:off x="4593899"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153" name="Google Shape;1153;g2f6947426b9_3_135"/>
            <p:cNvCxnSpPr/>
            <p:nvPr/>
          </p:nvCxnSpPr>
          <p:spPr>
            <a:xfrm rot="10800000">
              <a:off x="9159921"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154" name="Google Shape;1154;g2f6947426b9_3_135"/>
            <p:cNvCxnSpPr/>
            <p:nvPr/>
          </p:nvCxnSpPr>
          <p:spPr>
            <a:xfrm rot="10800000">
              <a:off x="13725945"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155" name="Google Shape;1155;g2f6947426b9_3_135"/>
            <p:cNvCxnSpPr/>
            <p:nvPr/>
          </p:nvCxnSpPr>
          <p:spPr>
            <a:xfrm rot="10800000">
              <a:off x="-1"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1156" name="Google Shape;1156;g2f6947426b9_3_135"/>
            <p:cNvCxnSpPr/>
            <p:nvPr/>
          </p:nvCxnSpPr>
          <p:spPr>
            <a:xfrm rot="10800000">
              <a:off x="18286395" y="0"/>
              <a:ext cx="0" cy="13716000"/>
            </a:xfrm>
            <a:prstGeom prst="straightConnector1">
              <a:avLst/>
            </a:prstGeom>
            <a:noFill/>
            <a:ln w="19050" cap="flat" cmpd="sng">
              <a:solidFill>
                <a:srgbClr val="E0E4E8"/>
              </a:solidFill>
              <a:prstDash val="solid"/>
              <a:miter lim="800000"/>
              <a:headEnd type="none" w="sm" len="sm"/>
              <a:tailEnd type="none" w="sm" len="sm"/>
            </a:ln>
          </p:spPr>
        </p:cxnSp>
      </p:grpSp>
      <p:sp>
        <p:nvSpPr>
          <p:cNvPr id="1157" name="Google Shape;1157;g2f6947426b9_3_135"/>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158" name="Google Shape;1158;g2f6947426b9_3_135"/>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159" name="Google Shape;1159;g2f6947426b9_3_135"/>
          <p:cNvSpPr txBox="1"/>
          <p:nvPr/>
        </p:nvSpPr>
        <p:spPr>
          <a:xfrm>
            <a:off x="1305116" y="1266970"/>
            <a:ext cx="2437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AGENDA SLIDE</a:t>
            </a:r>
            <a:endParaRPr sz="500" b="0" i="0" u="none" strike="noStrike" cap="none">
              <a:solidFill>
                <a:srgbClr val="000000"/>
              </a:solidFill>
              <a:latin typeface="Arial"/>
              <a:ea typeface="Arial"/>
              <a:cs typeface="Arial"/>
              <a:sym typeface="Arial"/>
            </a:endParaRPr>
          </a:p>
        </p:txBody>
      </p:sp>
      <p:sp>
        <p:nvSpPr>
          <p:cNvPr id="1160" name="Google Shape;1160;g2f6947426b9_3_135"/>
          <p:cNvSpPr txBox="1"/>
          <p:nvPr/>
        </p:nvSpPr>
        <p:spPr>
          <a:xfrm>
            <a:off x="1305116" y="2181622"/>
            <a:ext cx="8604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Welcome</a:t>
            </a:r>
            <a:endParaRPr sz="500" b="0" i="0" u="none" strike="noStrike" cap="none">
              <a:solidFill>
                <a:srgbClr val="000000"/>
              </a:solidFill>
              <a:latin typeface="Arial"/>
              <a:ea typeface="Arial"/>
              <a:cs typeface="Arial"/>
              <a:sym typeface="Arial"/>
            </a:endParaRPr>
          </a:p>
        </p:txBody>
      </p:sp>
      <p:sp>
        <p:nvSpPr>
          <p:cNvPr id="1161" name="Google Shape;1161;g2f6947426b9_3_135"/>
          <p:cNvSpPr txBox="1"/>
          <p:nvPr/>
        </p:nvSpPr>
        <p:spPr>
          <a:xfrm>
            <a:off x="3001494" y="2181622"/>
            <a:ext cx="5793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About</a:t>
            </a:r>
            <a:endParaRPr sz="500" b="0" i="0" u="none" strike="noStrike" cap="none">
              <a:solidFill>
                <a:srgbClr val="000000"/>
              </a:solidFill>
              <a:latin typeface="Arial"/>
              <a:ea typeface="Arial"/>
              <a:cs typeface="Arial"/>
              <a:sym typeface="Arial"/>
            </a:endParaRPr>
          </a:p>
        </p:txBody>
      </p:sp>
      <p:sp>
        <p:nvSpPr>
          <p:cNvPr id="1162" name="Google Shape;1162;g2f6947426b9_3_135"/>
          <p:cNvSpPr txBox="1"/>
          <p:nvPr/>
        </p:nvSpPr>
        <p:spPr>
          <a:xfrm>
            <a:off x="4695527" y="2181622"/>
            <a:ext cx="5529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Break</a:t>
            </a:r>
            <a:endParaRPr sz="500" b="0" i="0" u="none" strike="noStrike" cap="none">
              <a:solidFill>
                <a:srgbClr val="000000"/>
              </a:solidFill>
              <a:latin typeface="Arial"/>
              <a:ea typeface="Arial"/>
              <a:cs typeface="Arial"/>
              <a:sym typeface="Arial"/>
            </a:endParaRPr>
          </a:p>
        </p:txBody>
      </p:sp>
      <p:sp>
        <p:nvSpPr>
          <p:cNvPr id="1163" name="Google Shape;1163;g2f6947426b9_3_135"/>
          <p:cNvSpPr txBox="1"/>
          <p:nvPr/>
        </p:nvSpPr>
        <p:spPr>
          <a:xfrm>
            <a:off x="6440773" y="2181622"/>
            <a:ext cx="8100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Features</a:t>
            </a:r>
            <a:endParaRPr sz="500" b="0" i="0" u="none" strike="noStrike" cap="none">
              <a:solidFill>
                <a:srgbClr val="000000"/>
              </a:solidFill>
              <a:latin typeface="Arial"/>
              <a:ea typeface="Arial"/>
              <a:cs typeface="Arial"/>
              <a:sym typeface="Arial"/>
            </a:endParaRPr>
          </a:p>
        </p:txBody>
      </p:sp>
      <p:sp>
        <p:nvSpPr>
          <p:cNvPr id="1164" name="Google Shape;1164;g2f6947426b9_3_135"/>
          <p:cNvSpPr txBox="1"/>
          <p:nvPr/>
        </p:nvSpPr>
        <p:spPr>
          <a:xfrm>
            <a:off x="1305116" y="2562622"/>
            <a:ext cx="12036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8:00 - 9:00 Uhr</a:t>
            </a:r>
            <a:endParaRPr sz="500" b="0" i="0" u="none" strike="noStrike" cap="none">
              <a:solidFill>
                <a:srgbClr val="000000"/>
              </a:solidFill>
              <a:latin typeface="Arial"/>
              <a:ea typeface="Arial"/>
              <a:cs typeface="Arial"/>
              <a:sym typeface="Arial"/>
            </a:endParaRPr>
          </a:p>
        </p:txBody>
      </p:sp>
      <p:sp>
        <p:nvSpPr>
          <p:cNvPr id="1165" name="Google Shape;1165;g2f6947426b9_3_135"/>
          <p:cNvSpPr txBox="1"/>
          <p:nvPr/>
        </p:nvSpPr>
        <p:spPr>
          <a:xfrm>
            <a:off x="3001494" y="2562622"/>
            <a:ext cx="12987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9:00 - 10:00 Uhr</a:t>
            </a:r>
            <a:endParaRPr sz="500" b="0" i="0" u="none" strike="noStrike" cap="none">
              <a:solidFill>
                <a:srgbClr val="000000"/>
              </a:solidFill>
              <a:latin typeface="Arial"/>
              <a:ea typeface="Arial"/>
              <a:cs typeface="Arial"/>
              <a:sym typeface="Arial"/>
            </a:endParaRPr>
          </a:p>
        </p:txBody>
      </p:sp>
      <p:sp>
        <p:nvSpPr>
          <p:cNvPr id="1166" name="Google Shape;1166;g2f6947426b9_3_135"/>
          <p:cNvSpPr txBox="1"/>
          <p:nvPr/>
        </p:nvSpPr>
        <p:spPr>
          <a:xfrm>
            <a:off x="4695527" y="2562622"/>
            <a:ext cx="13938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10:00 - 10:15 Uhr</a:t>
            </a:r>
            <a:endParaRPr sz="500" b="0" i="0" u="none" strike="noStrike" cap="none">
              <a:solidFill>
                <a:srgbClr val="000000"/>
              </a:solidFill>
              <a:latin typeface="Arial"/>
              <a:ea typeface="Arial"/>
              <a:cs typeface="Arial"/>
              <a:sym typeface="Arial"/>
            </a:endParaRPr>
          </a:p>
        </p:txBody>
      </p:sp>
      <p:sp>
        <p:nvSpPr>
          <p:cNvPr id="1167" name="Google Shape;1167;g2f6947426b9_3_135"/>
          <p:cNvSpPr txBox="1"/>
          <p:nvPr/>
        </p:nvSpPr>
        <p:spPr>
          <a:xfrm>
            <a:off x="6440773" y="2562622"/>
            <a:ext cx="13938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10:15 - 13:00 Uhr</a:t>
            </a:r>
            <a:endParaRPr sz="500" b="0" i="0" u="none" strike="noStrike" cap="none">
              <a:solidFill>
                <a:srgbClr val="000000"/>
              </a:solidFill>
              <a:latin typeface="Arial"/>
              <a:ea typeface="Arial"/>
              <a:cs typeface="Arial"/>
              <a:sym typeface="Arial"/>
            </a:endParaRPr>
          </a:p>
        </p:txBody>
      </p:sp>
      <p:sp>
        <p:nvSpPr>
          <p:cNvPr id="1168" name="Google Shape;1168;g2f6947426b9_3_135"/>
          <p:cNvSpPr txBox="1"/>
          <p:nvPr/>
        </p:nvSpPr>
        <p:spPr>
          <a:xfrm>
            <a:off x="1305116" y="2998390"/>
            <a:ext cx="1558800" cy="595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a:t>
            </a:r>
            <a:endParaRPr sz="500" b="0" i="0" u="none" strike="noStrike" cap="none">
              <a:solidFill>
                <a:srgbClr val="000000"/>
              </a:solidFill>
              <a:latin typeface="Arial"/>
              <a:ea typeface="Arial"/>
              <a:cs typeface="Arial"/>
              <a:sym typeface="Arial"/>
            </a:endParaRPr>
          </a:p>
        </p:txBody>
      </p:sp>
      <p:sp>
        <p:nvSpPr>
          <p:cNvPr id="1169" name="Google Shape;1169;g2f6947426b9_3_135"/>
          <p:cNvSpPr txBox="1"/>
          <p:nvPr/>
        </p:nvSpPr>
        <p:spPr>
          <a:xfrm>
            <a:off x="3001494" y="2998390"/>
            <a:ext cx="15588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tempor</a:t>
            </a:r>
            <a:endParaRPr sz="500" b="0" i="0" u="none" strike="noStrike" cap="none">
              <a:solidFill>
                <a:srgbClr val="000000"/>
              </a:solidFill>
              <a:latin typeface="Arial"/>
              <a:ea typeface="Arial"/>
              <a:cs typeface="Arial"/>
              <a:sym typeface="Arial"/>
            </a:endParaRPr>
          </a:p>
        </p:txBody>
      </p:sp>
      <p:sp>
        <p:nvSpPr>
          <p:cNvPr id="1170" name="Google Shape;1170;g2f6947426b9_3_135"/>
          <p:cNvSpPr txBox="1"/>
          <p:nvPr/>
        </p:nvSpPr>
        <p:spPr>
          <a:xfrm>
            <a:off x="4695527" y="2998390"/>
            <a:ext cx="1558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tempor incididunt ut labore et</a:t>
            </a:r>
            <a:endParaRPr sz="500" b="0" i="0" u="none" strike="noStrike" cap="none">
              <a:solidFill>
                <a:srgbClr val="000000"/>
              </a:solidFill>
              <a:latin typeface="Arial"/>
              <a:ea typeface="Arial"/>
              <a:cs typeface="Arial"/>
              <a:sym typeface="Arial"/>
            </a:endParaRPr>
          </a:p>
        </p:txBody>
      </p:sp>
      <p:sp>
        <p:nvSpPr>
          <p:cNvPr id="1171" name="Google Shape;1171;g2f6947426b9_3_135"/>
          <p:cNvSpPr txBox="1"/>
          <p:nvPr/>
        </p:nvSpPr>
        <p:spPr>
          <a:xfrm>
            <a:off x="6440773" y="2998390"/>
            <a:ext cx="15588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Kontakt">
  <p:cSld name="Kontakt">
    <p:spTree>
      <p:nvGrpSpPr>
        <p:cNvPr id="1" name="Shape 1172"/>
        <p:cNvGrpSpPr/>
        <p:nvPr/>
      </p:nvGrpSpPr>
      <p:grpSpPr>
        <a:xfrm>
          <a:off x="0" y="0"/>
          <a:ext cx="0" cy="0"/>
          <a:chOff x="0" y="0"/>
          <a:chExt cx="0" cy="0"/>
        </a:xfrm>
      </p:grpSpPr>
      <p:sp>
        <p:nvSpPr>
          <p:cNvPr id="1173" name="Google Shape;1173;g2f6947426b9_3_157"/>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174" name="Google Shape;1174;g2f6947426b9_3_157"/>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175" name="Google Shape;1175;g2f6947426b9_3_157"/>
          <p:cNvSpPr txBox="1"/>
          <p:nvPr/>
        </p:nvSpPr>
        <p:spPr>
          <a:xfrm>
            <a:off x="1305116" y="1038371"/>
            <a:ext cx="22497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SO ERREICHT </a:t>
            </a:r>
            <a:br>
              <a:rPr lang="en-GB" sz="2600" b="1" i="0" u="none" strike="noStrike" cap="none">
                <a:solidFill>
                  <a:srgbClr val="163251"/>
                </a:solidFill>
                <a:latin typeface="Open Sans"/>
                <a:ea typeface="Open Sans"/>
                <a:cs typeface="Open Sans"/>
                <a:sym typeface="Open Sans"/>
              </a:rPr>
            </a:br>
            <a:r>
              <a:rPr lang="en-GB" sz="2600" b="1" i="0" u="none" strike="noStrike" cap="none">
                <a:solidFill>
                  <a:srgbClr val="163251"/>
                </a:solidFill>
                <a:latin typeface="Open Sans"/>
                <a:ea typeface="Open Sans"/>
                <a:cs typeface="Open Sans"/>
                <a:sym typeface="Open Sans"/>
              </a:rPr>
              <a:t>IHR UNS</a:t>
            </a:r>
            <a:endParaRPr sz="500" b="0" i="0" u="none" strike="noStrike" cap="none">
              <a:solidFill>
                <a:srgbClr val="000000"/>
              </a:solidFill>
              <a:latin typeface="Arial"/>
              <a:ea typeface="Arial"/>
              <a:cs typeface="Arial"/>
              <a:sym typeface="Arial"/>
            </a:endParaRPr>
          </a:p>
        </p:txBody>
      </p:sp>
      <p:sp>
        <p:nvSpPr>
          <p:cNvPr id="1176" name="Google Shape;1176;g2f6947426b9_3_157"/>
          <p:cNvSpPr txBox="1"/>
          <p:nvPr/>
        </p:nvSpPr>
        <p:spPr>
          <a:xfrm>
            <a:off x="1305116" y="2571750"/>
            <a:ext cx="27006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a:t>
            </a:r>
            <a:endParaRPr sz="500" b="0" i="0" u="none" strike="noStrike" cap="none">
              <a:solidFill>
                <a:srgbClr val="000000"/>
              </a:solidFill>
              <a:latin typeface="Arial"/>
              <a:ea typeface="Arial"/>
              <a:cs typeface="Arial"/>
              <a:sym typeface="Arial"/>
            </a:endParaRPr>
          </a:p>
        </p:txBody>
      </p:sp>
      <p:sp>
        <p:nvSpPr>
          <p:cNvPr id="1177" name="Google Shape;1177;g2f6947426b9_3_157"/>
          <p:cNvSpPr txBox="1"/>
          <p:nvPr/>
        </p:nvSpPr>
        <p:spPr>
          <a:xfrm>
            <a:off x="1305116" y="3734923"/>
            <a:ext cx="2689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+49 40 22859616</a:t>
            </a:r>
            <a:endParaRPr sz="500" b="0" i="0" u="none" strike="noStrike" cap="none">
              <a:solidFill>
                <a:srgbClr val="000000"/>
              </a:solidFill>
              <a:latin typeface="Arial"/>
              <a:ea typeface="Arial"/>
              <a:cs typeface="Arial"/>
              <a:sym typeface="Arial"/>
            </a:endParaRPr>
          </a:p>
        </p:txBody>
      </p:sp>
      <p:sp>
        <p:nvSpPr>
          <p:cNvPr id="1178" name="Google Shape;1178;g2f6947426b9_3_157"/>
          <p:cNvSpPr txBox="1"/>
          <p:nvPr/>
        </p:nvSpPr>
        <p:spPr>
          <a:xfrm>
            <a:off x="4572000" y="2571750"/>
            <a:ext cx="1715700" cy="70680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neuefische GmbH</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Gasstraße 6a</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22761 Hamburg</a:t>
            </a:r>
            <a:endParaRPr sz="500" b="0" i="0" u="none" strike="noStrike" cap="none">
              <a:solidFill>
                <a:srgbClr val="000000"/>
              </a:solidFill>
              <a:latin typeface="Arial"/>
              <a:ea typeface="Arial"/>
              <a:cs typeface="Arial"/>
              <a:sym typeface="Arial"/>
            </a:endParaRPr>
          </a:p>
        </p:txBody>
      </p:sp>
      <p:sp>
        <p:nvSpPr>
          <p:cNvPr id="1179" name="Google Shape;1179;g2f6947426b9_3_157"/>
          <p:cNvSpPr txBox="1"/>
          <p:nvPr/>
        </p:nvSpPr>
        <p:spPr>
          <a:xfrm>
            <a:off x="6287743" y="2571750"/>
            <a:ext cx="1998600" cy="483900"/>
          </a:xfrm>
          <a:prstGeom prst="rect">
            <a:avLst/>
          </a:prstGeom>
          <a:noFill/>
          <a:ln>
            <a:noFill/>
          </a:ln>
        </p:spPr>
        <p:txBody>
          <a:bodyPr spcFirstLastPara="1" wrap="square" lIns="19050" tIns="19050" rIns="19050" bIns="19050" anchor="t" anchorCtr="0">
            <a:noAutofit/>
          </a:bodyPr>
          <a:lstStyle/>
          <a:p>
            <a:pPr marL="0" marR="0" lvl="0" indent="0" algn="l" rtl="0">
              <a:lnSpc>
                <a:spcPct val="140000"/>
              </a:lnSpc>
              <a:spcBef>
                <a:spcPts val="0"/>
              </a:spcBef>
              <a:spcAft>
                <a:spcPts val="0"/>
              </a:spcAft>
              <a:buClr>
                <a:srgbClr val="7589A2"/>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3"/>
              </a:rPr>
              <a:t>studienberatung@neuefische.de</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7589A2"/>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4"/>
              </a:rPr>
              <a:t>www.neuefische.de</a:t>
            </a:r>
            <a:endParaRPr sz="500" b="0" i="0" u="none" strike="noStrike" cap="none">
              <a:solidFill>
                <a:srgbClr val="000000"/>
              </a:solidFill>
              <a:latin typeface="Arial"/>
              <a:ea typeface="Arial"/>
              <a:cs typeface="Arial"/>
              <a:sym typeface="Arial"/>
            </a:endParaRPr>
          </a:p>
        </p:txBody>
      </p:sp>
      <p:sp>
        <p:nvSpPr>
          <p:cNvPr id="1180" name="Google Shape;1180;g2f6947426b9_3_157"/>
          <p:cNvSpPr txBox="1"/>
          <p:nvPr/>
        </p:nvSpPr>
        <p:spPr>
          <a:xfrm>
            <a:off x="4572000" y="2290763"/>
            <a:ext cx="17157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ANSCHRIFT</a:t>
            </a:r>
            <a:endParaRPr sz="500" b="0" i="0" u="none" strike="noStrike" cap="none">
              <a:solidFill>
                <a:srgbClr val="000000"/>
              </a:solidFill>
              <a:latin typeface="Arial"/>
              <a:ea typeface="Arial"/>
              <a:cs typeface="Arial"/>
              <a:sym typeface="Arial"/>
            </a:endParaRPr>
          </a:p>
        </p:txBody>
      </p:sp>
      <p:sp>
        <p:nvSpPr>
          <p:cNvPr id="1181" name="Google Shape;1181;g2f6947426b9_3_157"/>
          <p:cNvSpPr txBox="1"/>
          <p:nvPr/>
        </p:nvSpPr>
        <p:spPr>
          <a:xfrm>
            <a:off x="6287743" y="2290763"/>
            <a:ext cx="19986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ONLINE</a:t>
            </a:r>
            <a:endParaRPr sz="500" b="0" i="0" u="none" strike="noStrike" cap="none">
              <a:solidFill>
                <a:srgbClr val="000000"/>
              </a:solidFill>
              <a:latin typeface="Arial"/>
              <a:ea typeface="Arial"/>
              <a:cs typeface="Arial"/>
              <a:sym typeface="Arial"/>
            </a:endParaRPr>
          </a:p>
        </p:txBody>
      </p:sp>
      <p:pic>
        <p:nvPicPr>
          <p:cNvPr id="1182" name="Google Shape;1182;g2f6947426b9_3_157" descr="neuefische_bone_orange.pdf"/>
          <p:cNvPicPr preferRelativeResize="0"/>
          <p:nvPr/>
        </p:nvPicPr>
        <p:blipFill rotWithShape="1">
          <a:blip r:embed="rId5">
            <a:alphaModFix/>
          </a:blip>
          <a:srcRect/>
          <a:stretch/>
        </p:blipFill>
        <p:spPr>
          <a:xfrm>
            <a:off x="641984" y="1038371"/>
            <a:ext cx="501316" cy="476250"/>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Kontakt Orange">
  <p:cSld name="Kontakt Orange">
    <p:bg>
      <p:bgPr>
        <a:solidFill>
          <a:srgbClr val="FF5A36"/>
        </a:solidFill>
        <a:effectLst/>
      </p:bgPr>
    </p:bg>
    <p:spTree>
      <p:nvGrpSpPr>
        <p:cNvPr id="1" name="Shape 1183"/>
        <p:cNvGrpSpPr/>
        <p:nvPr/>
      </p:nvGrpSpPr>
      <p:grpSpPr>
        <a:xfrm>
          <a:off x="0" y="0"/>
          <a:ext cx="0" cy="0"/>
          <a:chOff x="0" y="0"/>
          <a:chExt cx="0" cy="0"/>
        </a:xfrm>
      </p:grpSpPr>
      <p:sp>
        <p:nvSpPr>
          <p:cNvPr id="1184" name="Google Shape;1184;g2f6947426b9_3_168"/>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185" name="Google Shape;1185;g2f6947426b9_3_168"/>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186" name="Google Shape;1186;g2f6947426b9_3_168"/>
          <p:cNvSpPr txBox="1"/>
          <p:nvPr/>
        </p:nvSpPr>
        <p:spPr>
          <a:xfrm>
            <a:off x="1305116" y="1038371"/>
            <a:ext cx="22497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SO ERREICHT </a:t>
            </a:r>
            <a:br>
              <a:rPr lang="en-GB" sz="2600" b="1" i="0" u="none" strike="noStrike" cap="none">
                <a:solidFill>
                  <a:srgbClr val="FFFFFF"/>
                </a:solidFill>
                <a:latin typeface="Open Sans"/>
                <a:ea typeface="Open Sans"/>
                <a:cs typeface="Open Sans"/>
                <a:sym typeface="Open Sans"/>
              </a:rPr>
            </a:br>
            <a:r>
              <a:rPr lang="en-GB" sz="2600" b="1" i="0" u="none" strike="noStrike" cap="none">
                <a:solidFill>
                  <a:srgbClr val="FFFFFF"/>
                </a:solidFill>
                <a:latin typeface="Open Sans"/>
                <a:ea typeface="Open Sans"/>
                <a:cs typeface="Open Sans"/>
                <a:sym typeface="Open Sans"/>
              </a:rPr>
              <a:t>IHR UNS</a:t>
            </a:r>
            <a:endParaRPr sz="500" b="0" i="0" u="none" strike="noStrike" cap="none">
              <a:solidFill>
                <a:srgbClr val="000000"/>
              </a:solidFill>
              <a:latin typeface="Arial"/>
              <a:ea typeface="Arial"/>
              <a:cs typeface="Arial"/>
              <a:sym typeface="Arial"/>
            </a:endParaRPr>
          </a:p>
        </p:txBody>
      </p:sp>
      <p:sp>
        <p:nvSpPr>
          <p:cNvPr id="1187" name="Google Shape;1187;g2f6947426b9_3_168"/>
          <p:cNvSpPr txBox="1"/>
          <p:nvPr/>
        </p:nvSpPr>
        <p:spPr>
          <a:xfrm>
            <a:off x="1305116" y="2571750"/>
            <a:ext cx="27006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000"/>
              <a:buFont typeface="Open Sans Light"/>
              <a:buNone/>
            </a:pPr>
            <a:r>
              <a:rPr lang="en-GB" sz="1000" b="0" i="0" u="none" strike="noStrike" cap="none" baseline="30000">
                <a:solidFill>
                  <a:srgbClr val="FFFFFF"/>
                </a:solidFill>
                <a:latin typeface="Open Sans Light"/>
                <a:ea typeface="Open Sans Light"/>
                <a:cs typeface="Open Sans Light"/>
                <a:sym typeface="Open Sans Light"/>
              </a:rPr>
              <a:t>#Lorem Ipsum Dolor Sit Amet Consectetur Adipisicing Elit Sed Do Eiusmod Tem.</a:t>
            </a:r>
            <a:endParaRPr sz="500" b="0" i="0" u="none" strike="noStrike" cap="none">
              <a:solidFill>
                <a:srgbClr val="000000"/>
              </a:solidFill>
              <a:latin typeface="Arial"/>
              <a:ea typeface="Arial"/>
              <a:cs typeface="Arial"/>
              <a:sym typeface="Arial"/>
            </a:endParaRPr>
          </a:p>
        </p:txBody>
      </p:sp>
      <p:sp>
        <p:nvSpPr>
          <p:cNvPr id="1188" name="Google Shape;1188;g2f6947426b9_3_168"/>
          <p:cNvSpPr txBox="1"/>
          <p:nvPr/>
        </p:nvSpPr>
        <p:spPr>
          <a:xfrm>
            <a:off x="1305116" y="3734923"/>
            <a:ext cx="2689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+49 40 22859616</a:t>
            </a:r>
            <a:endParaRPr sz="500" b="0" i="0" u="none" strike="noStrike" cap="none">
              <a:solidFill>
                <a:srgbClr val="000000"/>
              </a:solidFill>
              <a:latin typeface="Arial"/>
              <a:ea typeface="Arial"/>
              <a:cs typeface="Arial"/>
              <a:sym typeface="Arial"/>
            </a:endParaRPr>
          </a:p>
        </p:txBody>
      </p:sp>
      <p:sp>
        <p:nvSpPr>
          <p:cNvPr id="1189" name="Google Shape;1189;g2f6947426b9_3_168"/>
          <p:cNvSpPr txBox="1"/>
          <p:nvPr/>
        </p:nvSpPr>
        <p:spPr>
          <a:xfrm>
            <a:off x="4572000" y="2571750"/>
            <a:ext cx="1715700" cy="70680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neuefische GmbH</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Gasstraße 6a</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22761 Hamburg</a:t>
            </a:r>
            <a:endParaRPr sz="500" b="0" i="0" u="none" strike="noStrike" cap="none">
              <a:solidFill>
                <a:srgbClr val="000000"/>
              </a:solidFill>
              <a:latin typeface="Arial"/>
              <a:ea typeface="Arial"/>
              <a:cs typeface="Arial"/>
              <a:sym typeface="Arial"/>
            </a:endParaRPr>
          </a:p>
        </p:txBody>
      </p:sp>
      <p:sp>
        <p:nvSpPr>
          <p:cNvPr id="1190" name="Google Shape;1190;g2f6947426b9_3_168"/>
          <p:cNvSpPr txBox="1"/>
          <p:nvPr/>
        </p:nvSpPr>
        <p:spPr>
          <a:xfrm>
            <a:off x="6287743" y="2571750"/>
            <a:ext cx="1998600" cy="483900"/>
          </a:xfrm>
          <a:prstGeom prst="rect">
            <a:avLst/>
          </a:prstGeom>
          <a:noFill/>
          <a:ln>
            <a:noFill/>
          </a:ln>
        </p:spPr>
        <p:txBody>
          <a:bodyPr spcFirstLastPara="1" wrap="square" lIns="19050" tIns="19050" rIns="19050" bIns="19050" anchor="t" anchorCtr="0">
            <a:noAutofit/>
          </a:bodyPr>
          <a:lstStyle/>
          <a:p>
            <a:pPr marL="0" marR="0" lvl="0" indent="0" algn="l" rtl="0">
              <a:lnSpc>
                <a:spcPct val="140000"/>
              </a:lnSpc>
              <a:spcBef>
                <a:spcPts val="0"/>
              </a:spcBef>
              <a:spcAft>
                <a:spcPts val="0"/>
              </a:spcAft>
              <a:buClr>
                <a:srgbClr val="FFFFFF"/>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3"/>
              </a:rPr>
              <a:t>studienberatung@neuefische.de</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4"/>
              </a:rPr>
              <a:t>www.neuefische.de</a:t>
            </a:r>
            <a:endParaRPr sz="500" b="0" i="0" u="none" strike="noStrike" cap="none">
              <a:solidFill>
                <a:srgbClr val="000000"/>
              </a:solidFill>
              <a:latin typeface="Arial"/>
              <a:ea typeface="Arial"/>
              <a:cs typeface="Arial"/>
              <a:sym typeface="Arial"/>
            </a:endParaRPr>
          </a:p>
        </p:txBody>
      </p:sp>
      <p:sp>
        <p:nvSpPr>
          <p:cNvPr id="1191" name="Google Shape;1191;g2f6947426b9_3_168"/>
          <p:cNvSpPr txBox="1"/>
          <p:nvPr/>
        </p:nvSpPr>
        <p:spPr>
          <a:xfrm>
            <a:off x="4572000" y="2290763"/>
            <a:ext cx="17157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193251"/>
              </a:buClr>
              <a:buSzPts val="1100"/>
              <a:buFont typeface="Open Sans SemiBold"/>
              <a:buNone/>
            </a:pPr>
            <a:r>
              <a:rPr lang="en-GB" sz="1100" b="0" i="0" u="none" strike="noStrike" cap="none">
                <a:solidFill>
                  <a:srgbClr val="193251"/>
                </a:solidFill>
                <a:latin typeface="Open Sans SemiBold"/>
                <a:ea typeface="Open Sans SemiBold"/>
                <a:cs typeface="Open Sans SemiBold"/>
                <a:sym typeface="Open Sans SemiBold"/>
              </a:rPr>
              <a:t>ANSCHRIFT</a:t>
            </a:r>
            <a:endParaRPr sz="500" b="0" i="0" u="none" strike="noStrike" cap="none">
              <a:solidFill>
                <a:srgbClr val="000000"/>
              </a:solidFill>
              <a:latin typeface="Arial"/>
              <a:ea typeface="Arial"/>
              <a:cs typeface="Arial"/>
              <a:sym typeface="Arial"/>
            </a:endParaRPr>
          </a:p>
        </p:txBody>
      </p:sp>
      <p:sp>
        <p:nvSpPr>
          <p:cNvPr id="1192" name="Google Shape;1192;g2f6947426b9_3_168"/>
          <p:cNvSpPr txBox="1"/>
          <p:nvPr/>
        </p:nvSpPr>
        <p:spPr>
          <a:xfrm>
            <a:off x="6287743" y="2290763"/>
            <a:ext cx="19986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193251"/>
              </a:buClr>
              <a:buSzPts val="1100"/>
              <a:buFont typeface="Open Sans SemiBold"/>
              <a:buNone/>
            </a:pPr>
            <a:r>
              <a:rPr lang="en-GB" sz="1100" b="0" i="0" u="none" strike="noStrike" cap="none">
                <a:solidFill>
                  <a:srgbClr val="193251"/>
                </a:solidFill>
                <a:latin typeface="Open Sans SemiBold"/>
                <a:ea typeface="Open Sans SemiBold"/>
                <a:cs typeface="Open Sans SemiBold"/>
                <a:sym typeface="Open Sans SemiBold"/>
              </a:rPr>
              <a:t>ONLINE</a:t>
            </a:r>
            <a:endParaRPr sz="500" b="0" i="0" u="none" strike="noStrike" cap="none">
              <a:solidFill>
                <a:srgbClr val="000000"/>
              </a:solidFill>
              <a:latin typeface="Arial"/>
              <a:ea typeface="Arial"/>
              <a:cs typeface="Arial"/>
              <a:sym typeface="Arial"/>
            </a:endParaRPr>
          </a:p>
        </p:txBody>
      </p:sp>
      <p:pic>
        <p:nvPicPr>
          <p:cNvPr id="1193" name="Google Shape;1193;g2f6947426b9_3_168" descr="neuefische_bone_white.pdf"/>
          <p:cNvPicPr preferRelativeResize="0"/>
          <p:nvPr/>
        </p:nvPicPr>
        <p:blipFill rotWithShape="1">
          <a:blip r:embed="rId5">
            <a:alphaModFix/>
          </a:blip>
          <a:srcRect/>
          <a:stretch/>
        </p:blipFill>
        <p:spPr>
          <a:xfrm>
            <a:off x="641984" y="1038371"/>
            <a:ext cx="501316" cy="476250"/>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Kontakt Dunkel">
  <p:cSld name="Kontakt Dunkel">
    <p:bg>
      <p:bgPr>
        <a:solidFill>
          <a:srgbClr val="193251"/>
        </a:solidFill>
        <a:effectLst/>
      </p:bgPr>
    </p:bg>
    <p:spTree>
      <p:nvGrpSpPr>
        <p:cNvPr id="1" name="Shape 1194"/>
        <p:cNvGrpSpPr/>
        <p:nvPr/>
      </p:nvGrpSpPr>
      <p:grpSpPr>
        <a:xfrm>
          <a:off x="0" y="0"/>
          <a:ext cx="0" cy="0"/>
          <a:chOff x="0" y="0"/>
          <a:chExt cx="0" cy="0"/>
        </a:xfrm>
      </p:grpSpPr>
      <p:sp>
        <p:nvSpPr>
          <p:cNvPr id="1195" name="Google Shape;1195;g2f6947426b9_3_179"/>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196" name="Google Shape;1196;g2f6947426b9_3_179"/>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197" name="Google Shape;1197;g2f6947426b9_3_179"/>
          <p:cNvSpPr txBox="1"/>
          <p:nvPr/>
        </p:nvSpPr>
        <p:spPr>
          <a:xfrm>
            <a:off x="1305116" y="1038371"/>
            <a:ext cx="22497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SO ERREICHT </a:t>
            </a:r>
            <a:br>
              <a:rPr lang="en-GB" sz="2600" b="1" i="0" u="none" strike="noStrike" cap="none">
                <a:solidFill>
                  <a:srgbClr val="FFFFFF"/>
                </a:solidFill>
                <a:latin typeface="Open Sans"/>
                <a:ea typeface="Open Sans"/>
                <a:cs typeface="Open Sans"/>
                <a:sym typeface="Open Sans"/>
              </a:rPr>
            </a:br>
            <a:r>
              <a:rPr lang="en-GB" sz="2600" b="1" i="0" u="none" strike="noStrike" cap="none">
                <a:solidFill>
                  <a:srgbClr val="FFFFFF"/>
                </a:solidFill>
                <a:latin typeface="Open Sans"/>
                <a:ea typeface="Open Sans"/>
                <a:cs typeface="Open Sans"/>
                <a:sym typeface="Open Sans"/>
              </a:rPr>
              <a:t>IHR UNS</a:t>
            </a:r>
            <a:endParaRPr sz="500" b="0" i="0" u="none" strike="noStrike" cap="none">
              <a:solidFill>
                <a:srgbClr val="000000"/>
              </a:solidFill>
              <a:latin typeface="Arial"/>
              <a:ea typeface="Arial"/>
              <a:cs typeface="Arial"/>
              <a:sym typeface="Arial"/>
            </a:endParaRPr>
          </a:p>
        </p:txBody>
      </p:sp>
      <p:sp>
        <p:nvSpPr>
          <p:cNvPr id="1198" name="Google Shape;1198;g2f6947426b9_3_179"/>
          <p:cNvSpPr txBox="1"/>
          <p:nvPr/>
        </p:nvSpPr>
        <p:spPr>
          <a:xfrm>
            <a:off x="1305116" y="2571750"/>
            <a:ext cx="27006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000"/>
              <a:buFont typeface="Open Sans Light"/>
              <a:buNone/>
            </a:pPr>
            <a:r>
              <a:rPr lang="en-GB" sz="1000" b="0" i="0" u="none" strike="noStrike" cap="none" baseline="30000">
                <a:solidFill>
                  <a:srgbClr val="FFFFFF"/>
                </a:solidFill>
                <a:latin typeface="Open Sans Light"/>
                <a:ea typeface="Open Sans Light"/>
                <a:cs typeface="Open Sans Light"/>
                <a:sym typeface="Open Sans Light"/>
              </a:rPr>
              <a:t>#Lorem Ipsum Dolor Sit Amet Consectetur Adipisicing Elit Sed Do Eiusmod Tem.</a:t>
            </a:r>
            <a:endParaRPr sz="500" b="0" i="0" u="none" strike="noStrike" cap="none">
              <a:solidFill>
                <a:srgbClr val="000000"/>
              </a:solidFill>
              <a:latin typeface="Arial"/>
              <a:ea typeface="Arial"/>
              <a:cs typeface="Arial"/>
              <a:sym typeface="Arial"/>
            </a:endParaRPr>
          </a:p>
        </p:txBody>
      </p:sp>
      <p:sp>
        <p:nvSpPr>
          <p:cNvPr id="1199" name="Google Shape;1199;g2f6947426b9_3_179"/>
          <p:cNvSpPr txBox="1"/>
          <p:nvPr/>
        </p:nvSpPr>
        <p:spPr>
          <a:xfrm>
            <a:off x="1305116" y="3734923"/>
            <a:ext cx="2689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+49 40 22859616</a:t>
            </a:r>
            <a:endParaRPr sz="500" b="0" i="0" u="none" strike="noStrike" cap="none">
              <a:solidFill>
                <a:srgbClr val="000000"/>
              </a:solidFill>
              <a:latin typeface="Arial"/>
              <a:ea typeface="Arial"/>
              <a:cs typeface="Arial"/>
              <a:sym typeface="Arial"/>
            </a:endParaRPr>
          </a:p>
        </p:txBody>
      </p:sp>
      <p:sp>
        <p:nvSpPr>
          <p:cNvPr id="1200" name="Google Shape;1200;g2f6947426b9_3_179"/>
          <p:cNvSpPr txBox="1"/>
          <p:nvPr/>
        </p:nvSpPr>
        <p:spPr>
          <a:xfrm>
            <a:off x="4572000" y="2571750"/>
            <a:ext cx="1715700" cy="70680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neuefische GmbH</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Gasstraße 6a</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22761 Hamburg</a:t>
            </a:r>
            <a:endParaRPr sz="500" b="0" i="0" u="none" strike="noStrike" cap="none">
              <a:solidFill>
                <a:srgbClr val="000000"/>
              </a:solidFill>
              <a:latin typeface="Arial"/>
              <a:ea typeface="Arial"/>
              <a:cs typeface="Arial"/>
              <a:sym typeface="Arial"/>
            </a:endParaRPr>
          </a:p>
        </p:txBody>
      </p:sp>
      <p:sp>
        <p:nvSpPr>
          <p:cNvPr id="1201" name="Google Shape;1201;g2f6947426b9_3_179"/>
          <p:cNvSpPr txBox="1"/>
          <p:nvPr/>
        </p:nvSpPr>
        <p:spPr>
          <a:xfrm>
            <a:off x="6287743" y="2571750"/>
            <a:ext cx="1998600" cy="483900"/>
          </a:xfrm>
          <a:prstGeom prst="rect">
            <a:avLst/>
          </a:prstGeom>
          <a:noFill/>
          <a:ln>
            <a:noFill/>
          </a:ln>
        </p:spPr>
        <p:txBody>
          <a:bodyPr spcFirstLastPara="1" wrap="square" lIns="19050" tIns="19050" rIns="19050" bIns="19050" anchor="t" anchorCtr="0">
            <a:noAutofit/>
          </a:bodyPr>
          <a:lstStyle/>
          <a:p>
            <a:pPr marL="0" marR="0" lvl="0" indent="0" algn="l" rtl="0">
              <a:lnSpc>
                <a:spcPct val="140000"/>
              </a:lnSpc>
              <a:spcBef>
                <a:spcPts val="0"/>
              </a:spcBef>
              <a:spcAft>
                <a:spcPts val="0"/>
              </a:spcAft>
              <a:buClr>
                <a:srgbClr val="FFFFFF"/>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3"/>
              </a:rPr>
              <a:t>studienberatung@neuefische.de</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4"/>
              </a:rPr>
              <a:t>www.neuefische.de</a:t>
            </a:r>
            <a:endParaRPr sz="500" b="0" i="0" u="none" strike="noStrike" cap="none">
              <a:solidFill>
                <a:srgbClr val="000000"/>
              </a:solidFill>
              <a:latin typeface="Arial"/>
              <a:ea typeface="Arial"/>
              <a:cs typeface="Arial"/>
              <a:sym typeface="Arial"/>
            </a:endParaRPr>
          </a:p>
        </p:txBody>
      </p:sp>
      <p:sp>
        <p:nvSpPr>
          <p:cNvPr id="1202" name="Google Shape;1202;g2f6947426b9_3_179"/>
          <p:cNvSpPr txBox="1"/>
          <p:nvPr/>
        </p:nvSpPr>
        <p:spPr>
          <a:xfrm>
            <a:off x="4572000" y="2290763"/>
            <a:ext cx="17157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ANSCHRIFT</a:t>
            </a:r>
            <a:endParaRPr sz="500" b="0" i="0" u="none" strike="noStrike" cap="none">
              <a:solidFill>
                <a:srgbClr val="000000"/>
              </a:solidFill>
              <a:latin typeface="Arial"/>
              <a:ea typeface="Arial"/>
              <a:cs typeface="Arial"/>
              <a:sym typeface="Arial"/>
            </a:endParaRPr>
          </a:p>
        </p:txBody>
      </p:sp>
      <p:sp>
        <p:nvSpPr>
          <p:cNvPr id="1203" name="Google Shape;1203;g2f6947426b9_3_179"/>
          <p:cNvSpPr txBox="1"/>
          <p:nvPr/>
        </p:nvSpPr>
        <p:spPr>
          <a:xfrm>
            <a:off x="6287743" y="2290763"/>
            <a:ext cx="19986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ONLINE</a:t>
            </a:r>
            <a:endParaRPr sz="500" b="0" i="0" u="none" strike="noStrike" cap="none">
              <a:solidFill>
                <a:srgbClr val="000000"/>
              </a:solidFill>
              <a:latin typeface="Arial"/>
              <a:ea typeface="Arial"/>
              <a:cs typeface="Arial"/>
              <a:sym typeface="Arial"/>
            </a:endParaRPr>
          </a:p>
        </p:txBody>
      </p:sp>
      <p:pic>
        <p:nvPicPr>
          <p:cNvPr id="1204" name="Google Shape;1204;g2f6947426b9_3_179" descr="neuefische_bone_white.pdf"/>
          <p:cNvPicPr preferRelativeResize="0"/>
          <p:nvPr/>
        </p:nvPicPr>
        <p:blipFill rotWithShape="1">
          <a:blip r:embed="rId5">
            <a:alphaModFix/>
          </a:blip>
          <a:srcRect/>
          <a:stretch/>
        </p:blipFill>
        <p:spPr>
          <a:xfrm>
            <a:off x="641984" y="1038371"/>
            <a:ext cx="501316" cy="476250"/>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Kontakt Hell">
  <p:cSld name="Kontakt Hell">
    <p:spTree>
      <p:nvGrpSpPr>
        <p:cNvPr id="1" name="Shape 1205"/>
        <p:cNvGrpSpPr/>
        <p:nvPr/>
      </p:nvGrpSpPr>
      <p:grpSpPr>
        <a:xfrm>
          <a:off x="0" y="0"/>
          <a:ext cx="0" cy="0"/>
          <a:chOff x="0" y="0"/>
          <a:chExt cx="0" cy="0"/>
        </a:xfrm>
      </p:grpSpPr>
      <p:sp>
        <p:nvSpPr>
          <p:cNvPr id="1206" name="Google Shape;1206;g2f6947426b9_3_190"/>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207" name="Google Shape;1207;g2f6947426b9_3_190"/>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208" name="Google Shape;1208;g2f6947426b9_3_190"/>
          <p:cNvSpPr txBox="1"/>
          <p:nvPr/>
        </p:nvSpPr>
        <p:spPr>
          <a:xfrm>
            <a:off x="1305116" y="1038371"/>
            <a:ext cx="22497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SO ERREICHT </a:t>
            </a:r>
            <a:br>
              <a:rPr lang="en-GB" sz="2600" b="1" i="0" u="none" strike="noStrike" cap="none">
                <a:solidFill>
                  <a:srgbClr val="163251"/>
                </a:solidFill>
                <a:latin typeface="Open Sans"/>
                <a:ea typeface="Open Sans"/>
                <a:cs typeface="Open Sans"/>
                <a:sym typeface="Open Sans"/>
              </a:rPr>
            </a:br>
            <a:r>
              <a:rPr lang="en-GB" sz="2600" b="1" i="0" u="none" strike="noStrike" cap="none">
                <a:solidFill>
                  <a:srgbClr val="163251"/>
                </a:solidFill>
                <a:latin typeface="Open Sans"/>
                <a:ea typeface="Open Sans"/>
                <a:cs typeface="Open Sans"/>
                <a:sym typeface="Open Sans"/>
              </a:rPr>
              <a:t>IHR UNS</a:t>
            </a:r>
            <a:endParaRPr sz="500" b="0" i="0" u="none" strike="noStrike" cap="none">
              <a:solidFill>
                <a:srgbClr val="000000"/>
              </a:solidFill>
              <a:latin typeface="Arial"/>
              <a:ea typeface="Arial"/>
              <a:cs typeface="Arial"/>
              <a:sym typeface="Arial"/>
            </a:endParaRPr>
          </a:p>
        </p:txBody>
      </p:sp>
      <p:sp>
        <p:nvSpPr>
          <p:cNvPr id="1209" name="Google Shape;1209;g2f6947426b9_3_190"/>
          <p:cNvSpPr txBox="1"/>
          <p:nvPr/>
        </p:nvSpPr>
        <p:spPr>
          <a:xfrm>
            <a:off x="1305116" y="2571750"/>
            <a:ext cx="27006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a:t>
            </a:r>
            <a:endParaRPr sz="500" b="0" i="0" u="none" strike="noStrike" cap="none">
              <a:solidFill>
                <a:srgbClr val="000000"/>
              </a:solidFill>
              <a:latin typeface="Arial"/>
              <a:ea typeface="Arial"/>
              <a:cs typeface="Arial"/>
              <a:sym typeface="Arial"/>
            </a:endParaRPr>
          </a:p>
        </p:txBody>
      </p:sp>
      <p:sp>
        <p:nvSpPr>
          <p:cNvPr id="1210" name="Google Shape;1210;g2f6947426b9_3_190"/>
          <p:cNvSpPr txBox="1"/>
          <p:nvPr/>
        </p:nvSpPr>
        <p:spPr>
          <a:xfrm>
            <a:off x="1305116" y="3734923"/>
            <a:ext cx="2689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+49 40 22859616</a:t>
            </a:r>
            <a:endParaRPr sz="500" b="0" i="0" u="none" strike="noStrike" cap="none">
              <a:solidFill>
                <a:srgbClr val="000000"/>
              </a:solidFill>
              <a:latin typeface="Arial"/>
              <a:ea typeface="Arial"/>
              <a:cs typeface="Arial"/>
              <a:sym typeface="Arial"/>
            </a:endParaRPr>
          </a:p>
        </p:txBody>
      </p:sp>
      <p:sp>
        <p:nvSpPr>
          <p:cNvPr id="1211" name="Google Shape;1211;g2f6947426b9_3_190"/>
          <p:cNvSpPr txBox="1"/>
          <p:nvPr/>
        </p:nvSpPr>
        <p:spPr>
          <a:xfrm>
            <a:off x="4572000" y="2571750"/>
            <a:ext cx="1715700" cy="70680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neuefische GmbH</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Gasstraße 6a</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22761 Hamburg</a:t>
            </a:r>
            <a:endParaRPr sz="500" b="0" i="0" u="none" strike="noStrike" cap="none">
              <a:solidFill>
                <a:srgbClr val="000000"/>
              </a:solidFill>
              <a:latin typeface="Arial"/>
              <a:ea typeface="Arial"/>
              <a:cs typeface="Arial"/>
              <a:sym typeface="Arial"/>
            </a:endParaRPr>
          </a:p>
        </p:txBody>
      </p:sp>
      <p:sp>
        <p:nvSpPr>
          <p:cNvPr id="1212" name="Google Shape;1212;g2f6947426b9_3_190"/>
          <p:cNvSpPr txBox="1"/>
          <p:nvPr/>
        </p:nvSpPr>
        <p:spPr>
          <a:xfrm>
            <a:off x="6287743" y="2571750"/>
            <a:ext cx="1998600" cy="483900"/>
          </a:xfrm>
          <a:prstGeom prst="rect">
            <a:avLst/>
          </a:prstGeom>
          <a:noFill/>
          <a:ln>
            <a:noFill/>
          </a:ln>
        </p:spPr>
        <p:txBody>
          <a:bodyPr spcFirstLastPara="1" wrap="square" lIns="19050" tIns="19050" rIns="19050" bIns="19050" anchor="t" anchorCtr="0">
            <a:noAutofit/>
          </a:bodyPr>
          <a:lstStyle/>
          <a:p>
            <a:pPr marL="0" marR="0" lvl="0" indent="0" algn="l" rtl="0">
              <a:lnSpc>
                <a:spcPct val="140000"/>
              </a:lnSpc>
              <a:spcBef>
                <a:spcPts val="0"/>
              </a:spcBef>
              <a:spcAft>
                <a:spcPts val="0"/>
              </a:spcAft>
              <a:buClr>
                <a:srgbClr val="7589A2"/>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3"/>
              </a:rPr>
              <a:t>studienberatung@neuefische.de</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7589A2"/>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4"/>
              </a:rPr>
              <a:t>www.neuefische.de</a:t>
            </a:r>
            <a:endParaRPr sz="500" b="0" i="0" u="none" strike="noStrike" cap="none">
              <a:solidFill>
                <a:srgbClr val="000000"/>
              </a:solidFill>
              <a:latin typeface="Arial"/>
              <a:ea typeface="Arial"/>
              <a:cs typeface="Arial"/>
              <a:sym typeface="Arial"/>
            </a:endParaRPr>
          </a:p>
        </p:txBody>
      </p:sp>
      <p:sp>
        <p:nvSpPr>
          <p:cNvPr id="1213" name="Google Shape;1213;g2f6947426b9_3_190"/>
          <p:cNvSpPr txBox="1"/>
          <p:nvPr/>
        </p:nvSpPr>
        <p:spPr>
          <a:xfrm>
            <a:off x="4572000" y="2290763"/>
            <a:ext cx="17157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ANSCHRIFT</a:t>
            </a:r>
            <a:endParaRPr sz="500" b="0" i="0" u="none" strike="noStrike" cap="none">
              <a:solidFill>
                <a:srgbClr val="000000"/>
              </a:solidFill>
              <a:latin typeface="Arial"/>
              <a:ea typeface="Arial"/>
              <a:cs typeface="Arial"/>
              <a:sym typeface="Arial"/>
            </a:endParaRPr>
          </a:p>
        </p:txBody>
      </p:sp>
      <p:sp>
        <p:nvSpPr>
          <p:cNvPr id="1214" name="Google Shape;1214;g2f6947426b9_3_190"/>
          <p:cNvSpPr txBox="1"/>
          <p:nvPr/>
        </p:nvSpPr>
        <p:spPr>
          <a:xfrm>
            <a:off x="6287743" y="2290763"/>
            <a:ext cx="19986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ONLINE</a:t>
            </a:r>
            <a:endParaRPr sz="500" b="0" i="0" u="none" strike="noStrike" cap="none">
              <a:solidFill>
                <a:srgbClr val="000000"/>
              </a:solidFill>
              <a:latin typeface="Arial"/>
              <a:ea typeface="Arial"/>
              <a:cs typeface="Arial"/>
              <a:sym typeface="Arial"/>
            </a:endParaRPr>
          </a:p>
        </p:txBody>
      </p:sp>
      <p:pic>
        <p:nvPicPr>
          <p:cNvPr id="1215" name="Google Shape;1215;g2f6947426b9_3_190" descr="neuefische_bone_orange.pdf"/>
          <p:cNvPicPr preferRelativeResize="0"/>
          <p:nvPr/>
        </p:nvPicPr>
        <p:blipFill rotWithShape="1">
          <a:blip r:embed="rId5">
            <a:alphaModFix/>
          </a:blip>
          <a:srcRect/>
          <a:stretch/>
        </p:blipFill>
        <p:spPr>
          <a:xfrm>
            <a:off x="641984" y="1038371"/>
            <a:ext cx="501316" cy="476250"/>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NF Typografie">
  <p:cSld name="NF Typografie">
    <p:spTree>
      <p:nvGrpSpPr>
        <p:cNvPr id="1" name="Shape 1216"/>
        <p:cNvGrpSpPr/>
        <p:nvPr/>
      </p:nvGrpSpPr>
      <p:grpSpPr>
        <a:xfrm>
          <a:off x="0" y="0"/>
          <a:ext cx="0" cy="0"/>
          <a:chOff x="0" y="0"/>
          <a:chExt cx="0" cy="0"/>
        </a:xfrm>
      </p:grpSpPr>
      <p:sp>
        <p:nvSpPr>
          <p:cNvPr id="1217" name="Google Shape;1217;g2f6947426b9_3_201"/>
          <p:cNvSpPr txBox="1"/>
          <p:nvPr/>
        </p:nvSpPr>
        <p:spPr>
          <a:xfrm>
            <a:off x="570566" y="2546833"/>
            <a:ext cx="1823100" cy="361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NF HEADLINE 2</a:t>
            </a:r>
            <a:endParaRPr sz="500" b="0" i="0" u="none" strike="noStrike" cap="none">
              <a:solidFill>
                <a:srgbClr val="000000"/>
              </a:solidFill>
              <a:latin typeface="Arial"/>
              <a:ea typeface="Arial"/>
              <a:cs typeface="Arial"/>
              <a:sym typeface="Arial"/>
            </a:endParaRPr>
          </a:p>
        </p:txBody>
      </p:sp>
      <p:sp>
        <p:nvSpPr>
          <p:cNvPr id="1218" name="Google Shape;1218;g2f6947426b9_3_201"/>
          <p:cNvSpPr txBox="1"/>
          <p:nvPr/>
        </p:nvSpPr>
        <p:spPr>
          <a:xfrm>
            <a:off x="576420" y="3023140"/>
            <a:ext cx="9927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NF Subline</a:t>
            </a:r>
            <a:endParaRPr sz="500" b="0" i="0" u="none" strike="noStrike" cap="none">
              <a:solidFill>
                <a:srgbClr val="000000"/>
              </a:solidFill>
              <a:latin typeface="Arial"/>
              <a:ea typeface="Arial"/>
              <a:cs typeface="Arial"/>
              <a:sym typeface="Arial"/>
            </a:endParaRPr>
          </a:p>
        </p:txBody>
      </p:sp>
      <p:sp>
        <p:nvSpPr>
          <p:cNvPr id="1219" name="Google Shape;1219;g2f6947426b9_3_201"/>
          <p:cNvSpPr txBox="1"/>
          <p:nvPr/>
        </p:nvSpPr>
        <p:spPr>
          <a:xfrm>
            <a:off x="576876" y="1905859"/>
            <a:ext cx="25353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NF HEADLINE 1</a:t>
            </a:r>
            <a:endParaRPr sz="500" b="0" i="0" u="none" strike="noStrike" cap="none">
              <a:solidFill>
                <a:srgbClr val="000000"/>
              </a:solidFill>
              <a:latin typeface="Arial"/>
              <a:ea typeface="Arial"/>
              <a:cs typeface="Arial"/>
              <a:sym typeface="Arial"/>
            </a:endParaRPr>
          </a:p>
        </p:txBody>
      </p:sp>
      <p:sp>
        <p:nvSpPr>
          <p:cNvPr id="1220" name="Google Shape;1220;g2f6947426b9_3_201"/>
          <p:cNvSpPr txBox="1"/>
          <p:nvPr/>
        </p:nvSpPr>
        <p:spPr>
          <a:xfrm>
            <a:off x="576420" y="3436325"/>
            <a:ext cx="606900" cy="223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NF Copy 1</a:t>
            </a:r>
            <a:endParaRPr sz="500" b="0" i="0" u="none" strike="noStrike" cap="none">
              <a:solidFill>
                <a:srgbClr val="000000"/>
              </a:solidFill>
              <a:latin typeface="Arial"/>
              <a:ea typeface="Arial"/>
              <a:cs typeface="Arial"/>
              <a:sym typeface="Arial"/>
            </a:endParaRPr>
          </a:p>
        </p:txBody>
      </p:sp>
      <p:sp>
        <p:nvSpPr>
          <p:cNvPr id="1221" name="Google Shape;1221;g2f6947426b9_3_201"/>
          <p:cNvSpPr txBox="1"/>
          <p:nvPr/>
        </p:nvSpPr>
        <p:spPr>
          <a:xfrm>
            <a:off x="576420" y="3814843"/>
            <a:ext cx="489900" cy="166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800"/>
              <a:buFont typeface="Open Sans"/>
              <a:buNone/>
            </a:pPr>
            <a:r>
              <a:rPr lang="en-GB" sz="800" b="0" i="0" u="none" strike="noStrike" cap="none">
                <a:solidFill>
                  <a:srgbClr val="7589A2"/>
                </a:solidFill>
                <a:latin typeface="Open Sans"/>
                <a:ea typeface="Open Sans"/>
                <a:cs typeface="Open Sans"/>
                <a:sym typeface="Open Sans"/>
              </a:rPr>
              <a:t>NF Copy 2</a:t>
            </a:r>
            <a:endParaRPr sz="500" b="0" i="0" u="none" strike="noStrike" cap="none">
              <a:solidFill>
                <a:srgbClr val="000000"/>
              </a:solidFill>
              <a:latin typeface="Arial"/>
              <a:ea typeface="Arial"/>
              <a:cs typeface="Arial"/>
              <a:sym typeface="Arial"/>
            </a:endParaRPr>
          </a:p>
        </p:txBody>
      </p:sp>
      <p:sp>
        <p:nvSpPr>
          <p:cNvPr id="1222" name="Google Shape;1222;g2f6947426b9_3_201"/>
          <p:cNvSpPr txBox="1"/>
          <p:nvPr/>
        </p:nvSpPr>
        <p:spPr>
          <a:xfrm>
            <a:off x="576420" y="1161969"/>
            <a:ext cx="13578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500"/>
              <a:buFont typeface="Open Sans SemiBold"/>
              <a:buNone/>
            </a:pPr>
            <a:r>
              <a:rPr lang="en-GB" sz="1500" b="0" i="0" u="none" strike="noStrike" cap="none">
                <a:solidFill>
                  <a:srgbClr val="FF5A36"/>
                </a:solidFill>
                <a:latin typeface="Open Sans SemiBold"/>
                <a:ea typeface="Open Sans SemiBold"/>
                <a:cs typeface="Open Sans SemiBold"/>
                <a:sym typeface="Open Sans SemiBold"/>
              </a:rPr>
              <a:t>NF TOPLINE 1</a:t>
            </a:r>
            <a:endParaRPr sz="500" b="0" i="0" u="none" strike="noStrike" cap="none">
              <a:solidFill>
                <a:srgbClr val="000000"/>
              </a:solidFill>
              <a:latin typeface="Arial"/>
              <a:ea typeface="Arial"/>
              <a:cs typeface="Arial"/>
              <a:sym typeface="Arial"/>
            </a:endParaRPr>
          </a:p>
        </p:txBody>
      </p:sp>
      <p:sp>
        <p:nvSpPr>
          <p:cNvPr id="1223" name="Google Shape;1223;g2f6947426b9_3_201"/>
          <p:cNvSpPr txBox="1"/>
          <p:nvPr/>
        </p:nvSpPr>
        <p:spPr>
          <a:xfrm>
            <a:off x="576420" y="1562199"/>
            <a:ext cx="10290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NF TOPLINE 2</a:t>
            </a:r>
            <a:endParaRPr sz="500" b="0" i="0" u="none" strike="noStrike" cap="none">
              <a:solidFill>
                <a:srgbClr val="000000"/>
              </a:solidFill>
              <a:latin typeface="Arial"/>
              <a:ea typeface="Arial"/>
              <a:cs typeface="Arial"/>
              <a:sym typeface="Arial"/>
            </a:endParaRPr>
          </a:p>
        </p:txBody>
      </p:sp>
      <p:sp>
        <p:nvSpPr>
          <p:cNvPr id="1224" name="Google Shape;1224;g2f6947426b9_3_201"/>
          <p:cNvSpPr txBox="1"/>
          <p:nvPr/>
        </p:nvSpPr>
        <p:spPr>
          <a:xfrm>
            <a:off x="1147179" y="4897229"/>
            <a:ext cx="17052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sp>
        <p:nvSpPr>
          <p:cNvPr id="1225" name="Google Shape;1225;g2f6947426b9_3_201"/>
          <p:cNvSpPr txBox="1"/>
          <p:nvPr/>
        </p:nvSpPr>
        <p:spPr>
          <a:xfrm>
            <a:off x="271983" y="158975"/>
            <a:ext cx="756000" cy="231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800"/>
              <a:buFont typeface="Open Sans"/>
              <a:buNone/>
            </a:pPr>
            <a:r>
              <a:rPr lang="en-GB" sz="800" b="0" i="0" u="none" strike="noStrike" cap="none">
                <a:solidFill>
                  <a:srgbClr val="163251"/>
                </a:solidFill>
                <a:latin typeface="Open Sans"/>
                <a:ea typeface="Open Sans"/>
                <a:cs typeface="Open Sans"/>
                <a:sym typeface="Open Sans"/>
              </a:rPr>
              <a:t>Neue Fische</a:t>
            </a:r>
            <a:endParaRPr sz="500" b="0" i="0" u="none" strike="noStrike" cap="none">
              <a:solidFill>
                <a:srgbClr val="000000"/>
              </a:solidFill>
              <a:latin typeface="Arial"/>
              <a:ea typeface="Arial"/>
              <a:cs typeface="Arial"/>
              <a:sym typeface="Arial"/>
            </a:endParaRPr>
          </a:p>
        </p:txBody>
      </p:sp>
      <p:sp>
        <p:nvSpPr>
          <p:cNvPr id="1226" name="Google Shape;1226;g2f6947426b9_3_201"/>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Zitat">
  <p:cSld name="Zitat">
    <p:spTree>
      <p:nvGrpSpPr>
        <p:cNvPr id="1" name="Shape 1227"/>
        <p:cNvGrpSpPr/>
        <p:nvPr/>
      </p:nvGrpSpPr>
      <p:grpSpPr>
        <a:xfrm>
          <a:off x="0" y="0"/>
          <a:ext cx="0" cy="0"/>
          <a:chOff x="0" y="0"/>
          <a:chExt cx="0" cy="0"/>
        </a:xfrm>
      </p:grpSpPr>
      <p:sp>
        <p:nvSpPr>
          <p:cNvPr id="1228" name="Google Shape;1228;g2f6947426b9_3_212"/>
          <p:cNvSpPr/>
          <p:nvPr/>
        </p:nvSpPr>
        <p:spPr>
          <a:xfrm>
            <a:off x="2286585" y="788761"/>
            <a:ext cx="4575000" cy="476100"/>
          </a:xfrm>
          <a:prstGeom prst="rect">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229" name="Google Shape;1229;g2f6947426b9_3_212"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230" name="Google Shape;1230;g2f6947426b9_3_212"/>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1231" name="Google Shape;1231;g2f6947426b9_3_212"/>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232" name="Google Shape;1232;g2f6947426b9_3_212"/>
          <p:cNvGrpSpPr/>
          <p:nvPr/>
        </p:nvGrpSpPr>
        <p:grpSpPr>
          <a:xfrm>
            <a:off x="212175" y="4563674"/>
            <a:ext cx="721184" cy="354832"/>
            <a:chOff x="0" y="0"/>
            <a:chExt cx="1923157" cy="946218"/>
          </a:xfrm>
        </p:grpSpPr>
        <p:pic>
          <p:nvPicPr>
            <p:cNvPr id="1233" name="Google Shape;1233;g2f6947426b9_3_212"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234" name="Google Shape;1234;g2f6947426b9_3_212"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235" name="Google Shape;1235;g2f6947426b9_3_212"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1236" name="Google Shape;1236;g2f6947426b9_3_212"/>
          <p:cNvSpPr txBox="1"/>
          <p:nvPr/>
        </p:nvSpPr>
        <p:spPr>
          <a:xfrm>
            <a:off x="2360314" y="788761"/>
            <a:ext cx="45750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#LOREM IPSUM DOLOR SIT </a:t>
            </a:r>
            <a:r>
              <a:rPr lang="en-GB" sz="2600" b="1" i="0" u="none" strike="noStrike" cap="none">
                <a:solidFill>
                  <a:srgbClr val="163251"/>
                </a:solidFill>
                <a:latin typeface="Open Sans"/>
                <a:ea typeface="Open Sans"/>
                <a:cs typeface="Open Sans"/>
                <a:sym typeface="Open Sans"/>
              </a:rPr>
              <a:t>AMET CONSECTETUR</a:t>
            </a:r>
            <a:endParaRPr sz="500" b="0" i="0" u="none" strike="noStrike" cap="none">
              <a:solidFill>
                <a:srgbClr val="000000"/>
              </a:solidFill>
              <a:latin typeface="Arial"/>
              <a:ea typeface="Arial"/>
              <a:cs typeface="Arial"/>
              <a:sym typeface="Arial"/>
            </a:endParaRPr>
          </a:p>
        </p:txBody>
      </p:sp>
      <p:sp>
        <p:nvSpPr>
          <p:cNvPr id="1237" name="Google Shape;1237;g2f6947426b9_3_212"/>
          <p:cNvSpPr txBox="1"/>
          <p:nvPr/>
        </p:nvSpPr>
        <p:spPr>
          <a:xfrm>
            <a:off x="2332046" y="2066925"/>
            <a:ext cx="4529700" cy="11811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Light"/>
              <a:buNone/>
            </a:pPr>
            <a:r>
              <a:rPr lang="en-GB" sz="11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1238" name="Google Shape;1238;g2f6947426b9_3_212"/>
          <p:cNvSpPr txBox="1"/>
          <p:nvPr/>
        </p:nvSpPr>
        <p:spPr>
          <a:xfrm>
            <a:off x="2360314" y="3559738"/>
            <a:ext cx="3889800" cy="8925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Ut enim ad minim veniam, quis nostrud exercitation ullamco</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Kontakt Dunkel">
  <p:cSld name="Kontakt Dunkel">
    <p:bg>
      <p:bgPr>
        <a:solidFill>
          <a:srgbClr val="193251"/>
        </a:solidFill>
        <a:effectLst/>
      </p:bgPr>
    </p:bg>
    <p:spTree>
      <p:nvGrpSpPr>
        <p:cNvPr id="1" name="Shape 184"/>
        <p:cNvGrpSpPr/>
        <p:nvPr/>
      </p:nvGrpSpPr>
      <p:grpSpPr>
        <a:xfrm>
          <a:off x="0" y="0"/>
          <a:ext cx="0" cy="0"/>
          <a:chOff x="0" y="0"/>
          <a:chExt cx="0" cy="0"/>
        </a:xfrm>
      </p:grpSpPr>
      <p:sp>
        <p:nvSpPr>
          <p:cNvPr id="185" name="Google Shape;185;p99"/>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86" name="Google Shape;186;p99"/>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87" name="Google Shape;187;p99"/>
          <p:cNvSpPr txBox="1"/>
          <p:nvPr/>
        </p:nvSpPr>
        <p:spPr>
          <a:xfrm>
            <a:off x="1305116" y="1038371"/>
            <a:ext cx="22497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SO ERREICHT </a:t>
            </a:r>
            <a:br>
              <a:rPr lang="en-GB" sz="2600" b="1" i="0" u="none" strike="noStrike" cap="none">
                <a:solidFill>
                  <a:srgbClr val="FFFFFF"/>
                </a:solidFill>
                <a:latin typeface="Open Sans"/>
                <a:ea typeface="Open Sans"/>
                <a:cs typeface="Open Sans"/>
                <a:sym typeface="Open Sans"/>
              </a:rPr>
            </a:br>
            <a:r>
              <a:rPr lang="en-GB" sz="2600" b="1" i="0" u="none" strike="noStrike" cap="none">
                <a:solidFill>
                  <a:srgbClr val="FFFFFF"/>
                </a:solidFill>
                <a:latin typeface="Open Sans"/>
                <a:ea typeface="Open Sans"/>
                <a:cs typeface="Open Sans"/>
                <a:sym typeface="Open Sans"/>
              </a:rPr>
              <a:t>IHR UNS</a:t>
            </a:r>
            <a:endParaRPr sz="500" b="0" i="0" u="none" strike="noStrike" cap="none">
              <a:solidFill>
                <a:srgbClr val="000000"/>
              </a:solidFill>
              <a:latin typeface="Arial"/>
              <a:ea typeface="Arial"/>
              <a:cs typeface="Arial"/>
              <a:sym typeface="Arial"/>
            </a:endParaRPr>
          </a:p>
        </p:txBody>
      </p:sp>
      <p:sp>
        <p:nvSpPr>
          <p:cNvPr id="188" name="Google Shape;188;p99"/>
          <p:cNvSpPr txBox="1"/>
          <p:nvPr/>
        </p:nvSpPr>
        <p:spPr>
          <a:xfrm>
            <a:off x="1305116" y="2571750"/>
            <a:ext cx="27006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000"/>
              <a:buFont typeface="Open Sans Light"/>
              <a:buNone/>
            </a:pPr>
            <a:r>
              <a:rPr lang="en-GB" sz="1000" b="0" i="0" u="none" strike="noStrike" cap="none" baseline="30000">
                <a:solidFill>
                  <a:srgbClr val="FFFFFF"/>
                </a:solidFill>
                <a:latin typeface="Open Sans Light"/>
                <a:ea typeface="Open Sans Light"/>
                <a:cs typeface="Open Sans Light"/>
                <a:sym typeface="Open Sans Light"/>
              </a:rPr>
              <a:t>#Lorem Ipsum Dolor Sit Amet Consectetur Adipisicing Elit Sed Do Eiusmod Tem.</a:t>
            </a:r>
            <a:endParaRPr sz="500" b="0" i="0" u="none" strike="noStrike" cap="none">
              <a:solidFill>
                <a:srgbClr val="000000"/>
              </a:solidFill>
              <a:latin typeface="Arial"/>
              <a:ea typeface="Arial"/>
              <a:cs typeface="Arial"/>
              <a:sym typeface="Arial"/>
            </a:endParaRPr>
          </a:p>
        </p:txBody>
      </p:sp>
      <p:sp>
        <p:nvSpPr>
          <p:cNvPr id="189" name="Google Shape;189;p99"/>
          <p:cNvSpPr txBox="1"/>
          <p:nvPr/>
        </p:nvSpPr>
        <p:spPr>
          <a:xfrm>
            <a:off x="1305116" y="3734923"/>
            <a:ext cx="2689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+49 40 22859616</a:t>
            </a:r>
            <a:endParaRPr sz="500" b="0" i="0" u="none" strike="noStrike" cap="none">
              <a:solidFill>
                <a:srgbClr val="000000"/>
              </a:solidFill>
              <a:latin typeface="Arial"/>
              <a:ea typeface="Arial"/>
              <a:cs typeface="Arial"/>
              <a:sym typeface="Arial"/>
            </a:endParaRPr>
          </a:p>
        </p:txBody>
      </p:sp>
      <p:sp>
        <p:nvSpPr>
          <p:cNvPr id="190" name="Google Shape;190;p99"/>
          <p:cNvSpPr txBox="1"/>
          <p:nvPr/>
        </p:nvSpPr>
        <p:spPr>
          <a:xfrm>
            <a:off x="4572000" y="2571750"/>
            <a:ext cx="1715700" cy="70680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neuefische GmbH</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Gasstraße 6a</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FFFFFF"/>
              </a:buClr>
              <a:buSzPts val="1000"/>
              <a:buFont typeface="Open Sans"/>
              <a:buNone/>
            </a:pPr>
            <a:r>
              <a:rPr lang="en-GB" sz="1000" b="0" i="0" u="none" strike="noStrike" cap="none" baseline="30000">
                <a:solidFill>
                  <a:srgbClr val="FFFFFF"/>
                </a:solidFill>
                <a:latin typeface="Open Sans"/>
                <a:ea typeface="Open Sans"/>
                <a:cs typeface="Open Sans"/>
                <a:sym typeface="Open Sans"/>
              </a:rPr>
              <a:t>22761 Hamburg</a:t>
            </a:r>
            <a:endParaRPr sz="500" b="0" i="0" u="none" strike="noStrike" cap="none">
              <a:solidFill>
                <a:srgbClr val="000000"/>
              </a:solidFill>
              <a:latin typeface="Arial"/>
              <a:ea typeface="Arial"/>
              <a:cs typeface="Arial"/>
              <a:sym typeface="Arial"/>
            </a:endParaRPr>
          </a:p>
        </p:txBody>
      </p:sp>
      <p:sp>
        <p:nvSpPr>
          <p:cNvPr id="191" name="Google Shape;191;p99"/>
          <p:cNvSpPr txBox="1"/>
          <p:nvPr/>
        </p:nvSpPr>
        <p:spPr>
          <a:xfrm>
            <a:off x="6287743" y="2571750"/>
            <a:ext cx="1998600" cy="483900"/>
          </a:xfrm>
          <a:prstGeom prst="rect">
            <a:avLst/>
          </a:prstGeom>
          <a:noFill/>
          <a:ln>
            <a:noFill/>
          </a:ln>
        </p:spPr>
        <p:txBody>
          <a:bodyPr spcFirstLastPara="1" wrap="square" lIns="19050" tIns="19050" rIns="19050" bIns="19050" anchor="t" anchorCtr="0">
            <a:noAutofit/>
          </a:bodyPr>
          <a:lstStyle/>
          <a:p>
            <a:pPr marL="0" marR="0" lvl="0" indent="0" algn="l" rtl="0">
              <a:lnSpc>
                <a:spcPct val="140000"/>
              </a:lnSpc>
              <a:spcBef>
                <a:spcPts val="0"/>
              </a:spcBef>
              <a:spcAft>
                <a:spcPts val="0"/>
              </a:spcAft>
              <a:buClr>
                <a:srgbClr val="FFFFFF"/>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3"/>
              </a:rPr>
              <a:t>studienberatung@neuefische.de</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4"/>
              </a:rPr>
              <a:t>www.neuefische.de</a:t>
            </a:r>
            <a:endParaRPr sz="500" b="0" i="0" u="none" strike="noStrike" cap="none">
              <a:solidFill>
                <a:srgbClr val="000000"/>
              </a:solidFill>
              <a:latin typeface="Arial"/>
              <a:ea typeface="Arial"/>
              <a:cs typeface="Arial"/>
              <a:sym typeface="Arial"/>
            </a:endParaRPr>
          </a:p>
        </p:txBody>
      </p:sp>
      <p:sp>
        <p:nvSpPr>
          <p:cNvPr id="192" name="Google Shape;192;p99"/>
          <p:cNvSpPr txBox="1"/>
          <p:nvPr/>
        </p:nvSpPr>
        <p:spPr>
          <a:xfrm>
            <a:off x="4572000" y="2290763"/>
            <a:ext cx="17157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ANSCHRIFT</a:t>
            </a:r>
            <a:endParaRPr sz="500" b="0" i="0" u="none" strike="noStrike" cap="none">
              <a:solidFill>
                <a:srgbClr val="000000"/>
              </a:solidFill>
              <a:latin typeface="Arial"/>
              <a:ea typeface="Arial"/>
              <a:cs typeface="Arial"/>
              <a:sym typeface="Arial"/>
            </a:endParaRPr>
          </a:p>
        </p:txBody>
      </p:sp>
      <p:sp>
        <p:nvSpPr>
          <p:cNvPr id="193" name="Google Shape;193;p99"/>
          <p:cNvSpPr txBox="1"/>
          <p:nvPr/>
        </p:nvSpPr>
        <p:spPr>
          <a:xfrm>
            <a:off x="6287743" y="2290763"/>
            <a:ext cx="19986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ONLINE</a:t>
            </a:r>
            <a:endParaRPr sz="500" b="0" i="0" u="none" strike="noStrike" cap="none">
              <a:solidFill>
                <a:srgbClr val="000000"/>
              </a:solidFill>
              <a:latin typeface="Arial"/>
              <a:ea typeface="Arial"/>
              <a:cs typeface="Arial"/>
              <a:sym typeface="Arial"/>
            </a:endParaRPr>
          </a:p>
        </p:txBody>
      </p:sp>
      <p:pic>
        <p:nvPicPr>
          <p:cNvPr id="194" name="Google Shape;194;p99" descr="neuefische_bone_white.pdf"/>
          <p:cNvPicPr preferRelativeResize="0"/>
          <p:nvPr/>
        </p:nvPicPr>
        <p:blipFill rotWithShape="1">
          <a:blip r:embed="rId5">
            <a:alphaModFix/>
          </a:blip>
          <a:srcRect/>
          <a:stretch/>
        </p:blipFill>
        <p:spPr>
          <a:xfrm>
            <a:off x="641984" y="1038371"/>
            <a:ext cx="501316" cy="476250"/>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ext mit Bild rechts">
  <p:cSld name="Text mit Bild rechts">
    <p:spTree>
      <p:nvGrpSpPr>
        <p:cNvPr id="1" name="Shape 1239"/>
        <p:cNvGrpSpPr/>
        <p:nvPr/>
      </p:nvGrpSpPr>
      <p:grpSpPr>
        <a:xfrm>
          <a:off x="0" y="0"/>
          <a:ext cx="0" cy="0"/>
          <a:chOff x="0" y="0"/>
          <a:chExt cx="0" cy="0"/>
        </a:xfrm>
      </p:grpSpPr>
      <p:sp>
        <p:nvSpPr>
          <p:cNvPr id="1240" name="Google Shape;1240;g2f6947426b9_3_224"/>
          <p:cNvSpPr/>
          <p:nvPr/>
        </p:nvSpPr>
        <p:spPr>
          <a:xfrm>
            <a:off x="4272339" y="-1393752"/>
            <a:ext cx="5925900" cy="68850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241" name="Google Shape;1241;g2f6947426b9_3_224"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242" name="Google Shape;1242;g2f6947426b9_3_224"/>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1243" name="Google Shape;1243;g2f6947426b9_3_224"/>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244" name="Google Shape;1244;g2f6947426b9_3_224"/>
          <p:cNvGrpSpPr/>
          <p:nvPr/>
        </p:nvGrpSpPr>
        <p:grpSpPr>
          <a:xfrm>
            <a:off x="212175" y="4563674"/>
            <a:ext cx="721184" cy="354832"/>
            <a:chOff x="0" y="0"/>
            <a:chExt cx="1923157" cy="946218"/>
          </a:xfrm>
        </p:grpSpPr>
        <p:pic>
          <p:nvPicPr>
            <p:cNvPr id="1245" name="Google Shape;1245;g2f6947426b9_3_224"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246" name="Google Shape;1246;g2f6947426b9_3_224"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247" name="Google Shape;1247;g2f6947426b9_3_224"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1248" name="Google Shape;1248;g2f6947426b9_3_224"/>
          <p:cNvSpPr txBox="1"/>
          <p:nvPr/>
        </p:nvSpPr>
        <p:spPr>
          <a:xfrm>
            <a:off x="581363" y="2138038"/>
            <a:ext cx="3412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1249" name="Google Shape;1249;g2f6947426b9_3_224"/>
          <p:cNvSpPr txBox="1"/>
          <p:nvPr/>
        </p:nvSpPr>
        <p:spPr>
          <a:xfrm>
            <a:off x="581363" y="3369889"/>
            <a:ext cx="3412800" cy="6696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a:t>
            </a:r>
            <a:endParaRPr sz="500" b="0" i="0" u="none" strike="noStrike" cap="none">
              <a:solidFill>
                <a:srgbClr val="000000"/>
              </a:solidFill>
              <a:latin typeface="Arial"/>
              <a:ea typeface="Arial"/>
              <a:cs typeface="Arial"/>
              <a:sym typeface="Arial"/>
            </a:endParaRPr>
          </a:p>
        </p:txBody>
      </p:sp>
      <p:pic>
        <p:nvPicPr>
          <p:cNvPr id="1250" name="Google Shape;1250;g2f6947426b9_3_224" descr="neuefische_Raeume_7187.jpg"/>
          <p:cNvPicPr preferRelativeResize="0"/>
          <p:nvPr/>
        </p:nvPicPr>
        <p:blipFill rotWithShape="1">
          <a:blip r:embed="rId5">
            <a:alphaModFix/>
          </a:blip>
          <a:srcRect l="15476"/>
          <a:stretch/>
        </p:blipFill>
        <p:spPr>
          <a:xfrm>
            <a:off x="4572000" y="-69461"/>
            <a:ext cx="6803135" cy="5366088"/>
          </a:xfrm>
          <a:custGeom>
            <a:avLst/>
            <a:gdLst/>
            <a:ahLst/>
            <a:cxnLst/>
            <a:rect l="l" t="t" r="r" b="b"/>
            <a:pathLst>
              <a:path w="20548" h="21600" extrusionOk="0">
                <a:moveTo>
                  <a:pt x="3531" y="0"/>
                </a:moveTo>
                <a:cubicBezTo>
                  <a:pt x="3405" y="153"/>
                  <a:pt x="3280" y="310"/>
                  <a:pt x="3157" y="473"/>
                </a:cubicBezTo>
                <a:cubicBezTo>
                  <a:pt x="-1052" y="6083"/>
                  <a:pt x="-1052" y="15179"/>
                  <a:pt x="3157" y="20789"/>
                </a:cubicBezTo>
                <a:cubicBezTo>
                  <a:pt x="3372" y="21076"/>
                  <a:pt x="3596" y="21343"/>
                  <a:pt x="3823" y="21600"/>
                </a:cubicBezTo>
                <a:lnTo>
                  <a:pt x="17736" y="21600"/>
                </a:lnTo>
                <a:cubicBezTo>
                  <a:pt x="17964" y="21343"/>
                  <a:pt x="18187" y="21076"/>
                  <a:pt x="18402" y="20789"/>
                </a:cubicBezTo>
                <a:cubicBezTo>
                  <a:pt x="19316" y="19571"/>
                  <a:pt x="20031" y="18188"/>
                  <a:pt x="20548" y="16712"/>
                </a:cubicBezTo>
                <a:lnTo>
                  <a:pt x="20548" y="4551"/>
                </a:lnTo>
                <a:cubicBezTo>
                  <a:pt x="20031" y="3075"/>
                  <a:pt x="19316" y="1692"/>
                  <a:pt x="18402" y="473"/>
                </a:cubicBezTo>
                <a:cubicBezTo>
                  <a:pt x="18279" y="310"/>
                  <a:pt x="18154" y="153"/>
                  <a:pt x="18028" y="0"/>
                </a:cubicBezTo>
                <a:lnTo>
                  <a:pt x="3531" y="0"/>
                </a:lnTo>
                <a:close/>
              </a:path>
            </a:pathLst>
          </a:custGeom>
          <a:noFill/>
          <a:ln>
            <a:noFill/>
          </a:ln>
        </p:spPr>
      </p:pic>
      <p:sp>
        <p:nvSpPr>
          <p:cNvPr id="1251" name="Google Shape;1251;g2f6947426b9_3_224"/>
          <p:cNvSpPr txBox="1"/>
          <p:nvPr/>
        </p:nvSpPr>
        <p:spPr>
          <a:xfrm>
            <a:off x="572766" y="922111"/>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1252" name="Google Shape;1252;g2f6947426b9_3_224"/>
          <p:cNvSpPr txBox="1"/>
          <p:nvPr/>
        </p:nvSpPr>
        <p:spPr>
          <a:xfrm>
            <a:off x="572766" y="582941"/>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THEMA THEMA THEMA</a:t>
            </a:r>
            <a:endParaRPr sz="500" b="0" i="0" u="none" strike="noStrike" cap="none">
              <a:solidFill>
                <a:srgbClr val="000000"/>
              </a:solidFill>
              <a:latin typeface="Arial"/>
              <a:ea typeface="Arial"/>
              <a:cs typeface="Arial"/>
              <a:sym typeface="Arial"/>
            </a:endParaRPr>
          </a:p>
        </p:txBody>
      </p:sp>
      <p:sp>
        <p:nvSpPr>
          <p:cNvPr id="1253" name="Google Shape;1253;g2f6947426b9_3_224"/>
          <p:cNvSpPr txBox="1"/>
          <p:nvPr/>
        </p:nvSpPr>
        <p:spPr>
          <a:xfrm>
            <a:off x="572766" y="1722956"/>
            <a:ext cx="28932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ext mit Bild links">
  <p:cSld name="Text mit Bild links">
    <p:spTree>
      <p:nvGrpSpPr>
        <p:cNvPr id="1" name="Shape 1254"/>
        <p:cNvGrpSpPr/>
        <p:nvPr/>
      </p:nvGrpSpPr>
      <p:grpSpPr>
        <a:xfrm>
          <a:off x="0" y="0"/>
          <a:ext cx="0" cy="0"/>
          <a:chOff x="0" y="0"/>
          <a:chExt cx="0" cy="0"/>
        </a:xfrm>
      </p:grpSpPr>
      <p:sp>
        <p:nvSpPr>
          <p:cNvPr id="1255" name="Google Shape;1255;g2f6947426b9_3_239"/>
          <p:cNvSpPr/>
          <p:nvPr/>
        </p:nvSpPr>
        <p:spPr>
          <a:xfrm>
            <a:off x="-1091290" y="-1393752"/>
            <a:ext cx="5925900" cy="68850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256" name="Google Shape;1256;g2f6947426b9_3_239"/>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sp>
        <p:nvSpPr>
          <p:cNvPr id="1257" name="Google Shape;1257;g2f6947426b9_3_239"/>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258" name="Google Shape;1258;g2f6947426b9_3_239"/>
          <p:cNvGrpSpPr/>
          <p:nvPr/>
        </p:nvGrpSpPr>
        <p:grpSpPr>
          <a:xfrm>
            <a:off x="212175" y="4563674"/>
            <a:ext cx="721184" cy="354832"/>
            <a:chOff x="0" y="0"/>
            <a:chExt cx="1923157" cy="946218"/>
          </a:xfrm>
        </p:grpSpPr>
        <p:pic>
          <p:nvPicPr>
            <p:cNvPr id="1259" name="Google Shape;1259;g2f6947426b9_3_239" descr="Bild"/>
            <p:cNvPicPr preferRelativeResize="0"/>
            <p:nvPr/>
          </p:nvPicPr>
          <p:blipFill rotWithShape="1">
            <a:blip r:embed="rId3">
              <a:alphaModFix/>
            </a:blip>
            <a:srcRect/>
            <a:stretch/>
          </p:blipFill>
          <p:spPr>
            <a:xfrm>
              <a:off x="1030560" y="546548"/>
              <a:ext cx="892597" cy="399670"/>
            </a:xfrm>
            <a:prstGeom prst="rect">
              <a:avLst/>
            </a:prstGeom>
            <a:noFill/>
            <a:ln>
              <a:noFill/>
            </a:ln>
          </p:spPr>
        </p:pic>
        <p:pic>
          <p:nvPicPr>
            <p:cNvPr id="1260" name="Google Shape;1260;g2f6947426b9_3_239" descr="Bild"/>
            <p:cNvPicPr preferRelativeResize="0"/>
            <p:nvPr/>
          </p:nvPicPr>
          <p:blipFill rotWithShape="1">
            <a:blip r:embed="rId3">
              <a:alphaModFix amt="80000"/>
            </a:blip>
            <a:srcRect/>
            <a:stretch/>
          </p:blipFill>
          <p:spPr>
            <a:xfrm>
              <a:off x="585089" y="0"/>
              <a:ext cx="702203" cy="314420"/>
            </a:xfrm>
            <a:prstGeom prst="rect">
              <a:avLst/>
            </a:prstGeom>
            <a:noFill/>
            <a:ln>
              <a:noFill/>
            </a:ln>
          </p:spPr>
        </p:pic>
        <p:pic>
          <p:nvPicPr>
            <p:cNvPr id="1261" name="Google Shape;1261;g2f6947426b9_3_239" descr="Bild"/>
            <p:cNvPicPr preferRelativeResize="0"/>
            <p:nvPr/>
          </p:nvPicPr>
          <p:blipFill rotWithShape="1">
            <a:blip r:embed="rId3">
              <a:alphaModFix amt="50000"/>
            </a:blip>
            <a:srcRect/>
            <a:stretch/>
          </p:blipFill>
          <p:spPr>
            <a:xfrm>
              <a:off x="0" y="449896"/>
              <a:ext cx="605778" cy="271245"/>
            </a:xfrm>
            <a:prstGeom prst="rect">
              <a:avLst/>
            </a:prstGeom>
            <a:noFill/>
            <a:ln>
              <a:noFill/>
            </a:ln>
          </p:spPr>
        </p:pic>
      </p:grpSp>
      <p:sp>
        <p:nvSpPr>
          <p:cNvPr id="1262" name="Google Shape;1262;g2f6947426b9_3_239"/>
          <p:cNvSpPr txBox="1"/>
          <p:nvPr/>
        </p:nvSpPr>
        <p:spPr>
          <a:xfrm>
            <a:off x="5154595" y="2398569"/>
            <a:ext cx="3412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1263" name="Google Shape;1263;g2f6947426b9_3_239"/>
          <p:cNvSpPr txBox="1"/>
          <p:nvPr/>
        </p:nvSpPr>
        <p:spPr>
          <a:xfrm>
            <a:off x="5154595" y="3630420"/>
            <a:ext cx="3412800" cy="6696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a:t>
            </a:r>
            <a:endParaRPr sz="500" b="0" i="0" u="none" strike="noStrike" cap="none">
              <a:solidFill>
                <a:srgbClr val="000000"/>
              </a:solidFill>
              <a:latin typeface="Arial"/>
              <a:ea typeface="Arial"/>
              <a:cs typeface="Arial"/>
              <a:sym typeface="Arial"/>
            </a:endParaRPr>
          </a:p>
        </p:txBody>
      </p:sp>
      <p:pic>
        <p:nvPicPr>
          <p:cNvPr id="1264" name="Google Shape;1264;g2f6947426b9_3_239" descr="neuefische_LernSituationen_8019_cr-filter.jpg"/>
          <p:cNvPicPr preferRelativeResize="0"/>
          <p:nvPr/>
        </p:nvPicPr>
        <p:blipFill rotWithShape="1">
          <a:blip r:embed="rId4">
            <a:alphaModFix/>
          </a:blip>
          <a:srcRect r="17196"/>
          <a:stretch/>
        </p:blipFill>
        <p:spPr>
          <a:xfrm>
            <a:off x="-2457352" y="-96697"/>
            <a:ext cx="7030077" cy="5660064"/>
          </a:xfrm>
          <a:custGeom>
            <a:avLst/>
            <a:gdLst/>
            <a:ahLst/>
            <a:cxnLst/>
            <a:rect l="l" t="t" r="r" b="b"/>
            <a:pathLst>
              <a:path w="20580" h="21600" extrusionOk="0">
                <a:moveTo>
                  <a:pt x="3197" y="0"/>
                </a:moveTo>
                <a:cubicBezTo>
                  <a:pt x="3043" y="178"/>
                  <a:pt x="2892" y="361"/>
                  <a:pt x="2745" y="553"/>
                </a:cubicBezTo>
                <a:cubicBezTo>
                  <a:pt x="1358" y="2361"/>
                  <a:pt x="444" y="4551"/>
                  <a:pt x="0" y="6863"/>
                </a:cubicBezTo>
                <a:lnTo>
                  <a:pt x="0" y="13504"/>
                </a:lnTo>
                <a:cubicBezTo>
                  <a:pt x="444" y="15816"/>
                  <a:pt x="1358" y="18006"/>
                  <a:pt x="2745" y="19814"/>
                </a:cubicBezTo>
                <a:cubicBezTo>
                  <a:pt x="3269" y="20498"/>
                  <a:pt x="3836" y="21092"/>
                  <a:pt x="4434" y="21600"/>
                </a:cubicBezTo>
                <a:lnTo>
                  <a:pt x="15831" y="21600"/>
                </a:lnTo>
                <a:cubicBezTo>
                  <a:pt x="16428" y="21092"/>
                  <a:pt x="16995" y="20498"/>
                  <a:pt x="17520" y="19814"/>
                </a:cubicBezTo>
                <a:cubicBezTo>
                  <a:pt x="21600" y="14495"/>
                  <a:pt x="21600" y="5871"/>
                  <a:pt x="17520" y="553"/>
                </a:cubicBezTo>
                <a:cubicBezTo>
                  <a:pt x="17373" y="361"/>
                  <a:pt x="17221" y="178"/>
                  <a:pt x="17068" y="0"/>
                </a:cubicBezTo>
                <a:lnTo>
                  <a:pt x="3197" y="0"/>
                </a:lnTo>
                <a:close/>
              </a:path>
            </a:pathLst>
          </a:custGeom>
          <a:noFill/>
          <a:ln>
            <a:noFill/>
          </a:ln>
        </p:spPr>
      </p:pic>
      <p:sp>
        <p:nvSpPr>
          <p:cNvPr id="1265" name="Google Shape;1265;g2f6947426b9_3_239"/>
          <p:cNvSpPr txBox="1"/>
          <p:nvPr/>
        </p:nvSpPr>
        <p:spPr>
          <a:xfrm>
            <a:off x="5145999" y="1182642"/>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1266" name="Google Shape;1266;g2f6947426b9_3_239"/>
          <p:cNvSpPr txBox="1"/>
          <p:nvPr/>
        </p:nvSpPr>
        <p:spPr>
          <a:xfrm>
            <a:off x="5145999" y="843472"/>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THEMA THEMA THEMA</a:t>
            </a:r>
            <a:endParaRPr sz="500" b="0" i="0" u="none" strike="noStrike" cap="none">
              <a:solidFill>
                <a:srgbClr val="000000"/>
              </a:solidFill>
              <a:latin typeface="Arial"/>
              <a:ea typeface="Arial"/>
              <a:cs typeface="Arial"/>
              <a:sym typeface="Arial"/>
            </a:endParaRPr>
          </a:p>
        </p:txBody>
      </p:sp>
      <p:sp>
        <p:nvSpPr>
          <p:cNvPr id="1267" name="Google Shape;1267;g2f6947426b9_3_239"/>
          <p:cNvSpPr txBox="1"/>
          <p:nvPr/>
        </p:nvSpPr>
        <p:spPr>
          <a:xfrm>
            <a:off x="5145999" y="1983487"/>
            <a:ext cx="28932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ext mit kleinem Bild rechts">
  <p:cSld name="Text mit kleinem Bild rechts">
    <p:spTree>
      <p:nvGrpSpPr>
        <p:cNvPr id="1" name="Shape 1268"/>
        <p:cNvGrpSpPr/>
        <p:nvPr/>
      </p:nvGrpSpPr>
      <p:grpSpPr>
        <a:xfrm>
          <a:off x="0" y="0"/>
          <a:ext cx="0" cy="0"/>
          <a:chOff x="0" y="0"/>
          <a:chExt cx="0" cy="0"/>
        </a:xfrm>
      </p:grpSpPr>
      <p:pic>
        <p:nvPicPr>
          <p:cNvPr id="1269" name="Google Shape;1269;g2f6947426b9_3_253"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270" name="Google Shape;1270;g2f6947426b9_3_253"/>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1271" name="Google Shape;1271;g2f6947426b9_3_253"/>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272" name="Google Shape;1272;g2f6947426b9_3_253"/>
          <p:cNvGrpSpPr/>
          <p:nvPr/>
        </p:nvGrpSpPr>
        <p:grpSpPr>
          <a:xfrm>
            <a:off x="212175" y="4563674"/>
            <a:ext cx="721184" cy="354832"/>
            <a:chOff x="0" y="0"/>
            <a:chExt cx="1923157" cy="946218"/>
          </a:xfrm>
        </p:grpSpPr>
        <p:pic>
          <p:nvPicPr>
            <p:cNvPr id="1273" name="Google Shape;1273;g2f6947426b9_3_253"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274" name="Google Shape;1274;g2f6947426b9_3_253"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275" name="Google Shape;1275;g2f6947426b9_3_253"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1276" name="Google Shape;1276;g2f6947426b9_3_253"/>
          <p:cNvSpPr txBox="1"/>
          <p:nvPr/>
        </p:nvSpPr>
        <p:spPr>
          <a:xfrm>
            <a:off x="581363" y="2138038"/>
            <a:ext cx="3412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1277" name="Google Shape;1277;g2f6947426b9_3_253"/>
          <p:cNvSpPr txBox="1"/>
          <p:nvPr/>
        </p:nvSpPr>
        <p:spPr>
          <a:xfrm>
            <a:off x="581363" y="3369889"/>
            <a:ext cx="3412800" cy="6696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a:t>
            </a:r>
            <a:endParaRPr sz="500" b="0" i="0" u="none" strike="noStrike" cap="none">
              <a:solidFill>
                <a:srgbClr val="000000"/>
              </a:solidFill>
              <a:latin typeface="Arial"/>
              <a:ea typeface="Arial"/>
              <a:cs typeface="Arial"/>
              <a:sym typeface="Arial"/>
            </a:endParaRPr>
          </a:p>
        </p:txBody>
      </p:sp>
      <p:sp>
        <p:nvSpPr>
          <p:cNvPr id="1278" name="Google Shape;1278;g2f6947426b9_3_253"/>
          <p:cNvSpPr txBox="1"/>
          <p:nvPr/>
        </p:nvSpPr>
        <p:spPr>
          <a:xfrm>
            <a:off x="572766" y="922111"/>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1279" name="Google Shape;1279;g2f6947426b9_3_253"/>
          <p:cNvSpPr txBox="1"/>
          <p:nvPr/>
        </p:nvSpPr>
        <p:spPr>
          <a:xfrm>
            <a:off x="572766" y="582941"/>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THEMA THEMA THEMA</a:t>
            </a:r>
            <a:endParaRPr sz="500" b="0" i="0" u="none" strike="noStrike" cap="none">
              <a:solidFill>
                <a:srgbClr val="000000"/>
              </a:solidFill>
              <a:latin typeface="Arial"/>
              <a:ea typeface="Arial"/>
              <a:cs typeface="Arial"/>
              <a:sym typeface="Arial"/>
            </a:endParaRPr>
          </a:p>
        </p:txBody>
      </p:sp>
      <p:sp>
        <p:nvSpPr>
          <p:cNvPr id="1280" name="Google Shape;1280;g2f6947426b9_3_253"/>
          <p:cNvSpPr txBox="1"/>
          <p:nvPr/>
        </p:nvSpPr>
        <p:spPr>
          <a:xfrm>
            <a:off x="572766" y="1722956"/>
            <a:ext cx="28932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
        <p:nvSpPr>
          <p:cNvPr id="1281" name="Google Shape;1281;g2f6947426b9_3_253"/>
          <p:cNvSpPr/>
          <p:nvPr/>
        </p:nvSpPr>
        <p:spPr>
          <a:xfrm>
            <a:off x="4863359" y="426299"/>
            <a:ext cx="3996900" cy="39666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7589A2"/>
              </a:buClr>
              <a:buSzPts val="1200"/>
              <a:buFont typeface="Helvetica Neue"/>
              <a:buNone/>
            </a:pPr>
            <a:endParaRPr sz="1200" b="0" i="0" u="none" strike="noStrike" cap="none">
              <a:solidFill>
                <a:srgbClr val="7589A2"/>
              </a:solidFill>
              <a:latin typeface="Helvetica Neue"/>
              <a:ea typeface="Helvetica Neue"/>
              <a:cs typeface="Helvetica Neue"/>
              <a:sym typeface="Helvetica Neue"/>
            </a:endParaRPr>
          </a:p>
        </p:txBody>
      </p:sp>
      <p:pic>
        <p:nvPicPr>
          <p:cNvPr id="1282" name="Google Shape;1282;g2f6947426b9_3_253" descr="neuefische_LernSituationen_7896.jpg"/>
          <p:cNvPicPr preferRelativeResize="0"/>
          <p:nvPr/>
        </p:nvPicPr>
        <p:blipFill rotWithShape="1">
          <a:blip r:embed="rId5">
            <a:alphaModFix/>
          </a:blip>
          <a:srcRect l="16666" r="16666"/>
          <a:stretch/>
        </p:blipFill>
        <p:spPr>
          <a:xfrm>
            <a:off x="5145965" y="834650"/>
            <a:ext cx="3431624" cy="3431646"/>
          </a:xfrm>
          <a:custGeom>
            <a:avLst/>
            <a:gdLst/>
            <a:ahLst/>
            <a:cxnLst/>
            <a:rect l="l" t="t" r="r" b="b"/>
            <a:pathLst>
              <a:path w="19679" h="21600" extrusionOk="0">
                <a:moveTo>
                  <a:pt x="9839" y="0"/>
                </a:moveTo>
                <a:cubicBezTo>
                  <a:pt x="7321" y="0"/>
                  <a:pt x="4803" y="1055"/>
                  <a:pt x="2882" y="3163"/>
                </a:cubicBezTo>
                <a:cubicBezTo>
                  <a:pt x="-961" y="7381"/>
                  <a:pt x="-961" y="14219"/>
                  <a:pt x="2882" y="18437"/>
                </a:cubicBezTo>
                <a:cubicBezTo>
                  <a:pt x="4803" y="20545"/>
                  <a:pt x="7321" y="21600"/>
                  <a:pt x="9839" y="21600"/>
                </a:cubicBezTo>
                <a:cubicBezTo>
                  <a:pt x="12357" y="21600"/>
                  <a:pt x="14875" y="20545"/>
                  <a:pt x="16796" y="18437"/>
                </a:cubicBezTo>
                <a:cubicBezTo>
                  <a:pt x="20639" y="14219"/>
                  <a:pt x="20639" y="7381"/>
                  <a:pt x="16796" y="3163"/>
                </a:cubicBezTo>
                <a:cubicBezTo>
                  <a:pt x="14875" y="1055"/>
                  <a:pt x="12357" y="0"/>
                  <a:pt x="9839" y="0"/>
                </a:cubicBezTo>
                <a:close/>
              </a:path>
            </a:pathLst>
          </a:cu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ext mit kleinem Bild links">
  <p:cSld name="Text mit kleinem Bild links">
    <p:spTree>
      <p:nvGrpSpPr>
        <p:cNvPr id="1" name="Shape 1283"/>
        <p:cNvGrpSpPr/>
        <p:nvPr/>
      </p:nvGrpSpPr>
      <p:grpSpPr>
        <a:xfrm>
          <a:off x="0" y="0"/>
          <a:ext cx="0" cy="0"/>
          <a:chOff x="0" y="0"/>
          <a:chExt cx="0" cy="0"/>
        </a:xfrm>
      </p:grpSpPr>
      <p:sp>
        <p:nvSpPr>
          <p:cNvPr id="1284" name="Google Shape;1284;g2f6947426b9_3_268"/>
          <p:cNvSpPr/>
          <p:nvPr/>
        </p:nvSpPr>
        <p:spPr>
          <a:xfrm>
            <a:off x="280578" y="426299"/>
            <a:ext cx="3996900" cy="39666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7589A2"/>
              </a:buClr>
              <a:buSzPts val="1200"/>
              <a:buFont typeface="Helvetica Neue"/>
              <a:buNone/>
            </a:pPr>
            <a:endParaRPr sz="1200" b="0" i="0" u="none" strike="noStrike" cap="none">
              <a:solidFill>
                <a:srgbClr val="7589A2"/>
              </a:solidFill>
              <a:latin typeface="Helvetica Neue"/>
              <a:ea typeface="Helvetica Neue"/>
              <a:cs typeface="Helvetica Neue"/>
              <a:sym typeface="Helvetica Neue"/>
            </a:endParaRPr>
          </a:p>
        </p:txBody>
      </p:sp>
      <p:pic>
        <p:nvPicPr>
          <p:cNvPr id="1285" name="Google Shape;1285;g2f6947426b9_3_268"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286" name="Google Shape;1286;g2f6947426b9_3_268"/>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1287" name="Google Shape;1287;g2f6947426b9_3_268"/>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288" name="Google Shape;1288;g2f6947426b9_3_268"/>
          <p:cNvGrpSpPr/>
          <p:nvPr/>
        </p:nvGrpSpPr>
        <p:grpSpPr>
          <a:xfrm>
            <a:off x="212175" y="4563674"/>
            <a:ext cx="721184" cy="354832"/>
            <a:chOff x="0" y="0"/>
            <a:chExt cx="1923157" cy="946218"/>
          </a:xfrm>
        </p:grpSpPr>
        <p:pic>
          <p:nvPicPr>
            <p:cNvPr id="1289" name="Google Shape;1289;g2f6947426b9_3_268"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290" name="Google Shape;1290;g2f6947426b9_3_268"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291" name="Google Shape;1291;g2f6947426b9_3_268"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pic>
        <p:nvPicPr>
          <p:cNvPr id="1292" name="Google Shape;1292;g2f6947426b9_3_268" descr="neuefische_Gruender_8313-2_b2.jpg"/>
          <p:cNvPicPr preferRelativeResize="0"/>
          <p:nvPr/>
        </p:nvPicPr>
        <p:blipFill rotWithShape="1">
          <a:blip r:embed="rId5">
            <a:alphaModFix/>
          </a:blip>
          <a:srcRect l="23414" r="23834"/>
          <a:stretch/>
        </p:blipFill>
        <p:spPr>
          <a:xfrm>
            <a:off x="563185" y="834650"/>
            <a:ext cx="3431624" cy="3431646"/>
          </a:xfrm>
          <a:custGeom>
            <a:avLst/>
            <a:gdLst/>
            <a:ahLst/>
            <a:cxnLst/>
            <a:rect l="l" t="t" r="r" b="b"/>
            <a:pathLst>
              <a:path w="19679" h="21600" extrusionOk="0">
                <a:moveTo>
                  <a:pt x="9839" y="0"/>
                </a:moveTo>
                <a:cubicBezTo>
                  <a:pt x="7321" y="0"/>
                  <a:pt x="4803" y="1055"/>
                  <a:pt x="2882" y="3163"/>
                </a:cubicBezTo>
                <a:cubicBezTo>
                  <a:pt x="-961" y="7381"/>
                  <a:pt x="-961" y="14219"/>
                  <a:pt x="2882" y="18437"/>
                </a:cubicBezTo>
                <a:cubicBezTo>
                  <a:pt x="4803" y="20545"/>
                  <a:pt x="7321" y="21600"/>
                  <a:pt x="9839" y="21600"/>
                </a:cubicBezTo>
                <a:cubicBezTo>
                  <a:pt x="12357" y="21600"/>
                  <a:pt x="14875" y="20545"/>
                  <a:pt x="16796" y="18437"/>
                </a:cubicBezTo>
                <a:cubicBezTo>
                  <a:pt x="20639" y="14219"/>
                  <a:pt x="20639" y="7381"/>
                  <a:pt x="16796" y="3163"/>
                </a:cubicBezTo>
                <a:cubicBezTo>
                  <a:pt x="14875" y="1055"/>
                  <a:pt x="12357" y="0"/>
                  <a:pt x="9839" y="0"/>
                </a:cubicBezTo>
                <a:close/>
              </a:path>
            </a:pathLst>
          </a:custGeom>
          <a:noFill/>
          <a:ln>
            <a:noFill/>
          </a:ln>
        </p:spPr>
      </p:pic>
      <p:sp>
        <p:nvSpPr>
          <p:cNvPr id="1293" name="Google Shape;1293;g2f6947426b9_3_268"/>
          <p:cNvSpPr txBox="1"/>
          <p:nvPr/>
        </p:nvSpPr>
        <p:spPr>
          <a:xfrm>
            <a:off x="4580596" y="2236462"/>
            <a:ext cx="3412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1294" name="Google Shape;1294;g2f6947426b9_3_268"/>
          <p:cNvSpPr txBox="1"/>
          <p:nvPr/>
        </p:nvSpPr>
        <p:spPr>
          <a:xfrm>
            <a:off x="4580596" y="3468313"/>
            <a:ext cx="3412800" cy="6696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a:t>
            </a:r>
            <a:endParaRPr sz="500" b="0" i="0" u="none" strike="noStrike" cap="none">
              <a:solidFill>
                <a:srgbClr val="000000"/>
              </a:solidFill>
              <a:latin typeface="Arial"/>
              <a:ea typeface="Arial"/>
              <a:cs typeface="Arial"/>
              <a:sym typeface="Arial"/>
            </a:endParaRPr>
          </a:p>
        </p:txBody>
      </p:sp>
      <p:sp>
        <p:nvSpPr>
          <p:cNvPr id="1295" name="Google Shape;1295;g2f6947426b9_3_268"/>
          <p:cNvSpPr txBox="1"/>
          <p:nvPr/>
        </p:nvSpPr>
        <p:spPr>
          <a:xfrm>
            <a:off x="4572000" y="1020535"/>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1296" name="Google Shape;1296;g2f6947426b9_3_268"/>
          <p:cNvSpPr txBox="1"/>
          <p:nvPr/>
        </p:nvSpPr>
        <p:spPr>
          <a:xfrm>
            <a:off x="4572000" y="681365"/>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THEMA THEMA THEMA</a:t>
            </a:r>
            <a:endParaRPr sz="500" b="0" i="0" u="none" strike="noStrike" cap="none">
              <a:solidFill>
                <a:srgbClr val="000000"/>
              </a:solidFill>
              <a:latin typeface="Arial"/>
              <a:ea typeface="Arial"/>
              <a:cs typeface="Arial"/>
              <a:sym typeface="Arial"/>
            </a:endParaRPr>
          </a:p>
        </p:txBody>
      </p:sp>
      <p:sp>
        <p:nvSpPr>
          <p:cNvPr id="1297" name="Google Shape;1297;g2f6947426b9_3_268"/>
          <p:cNvSpPr txBox="1"/>
          <p:nvPr/>
        </p:nvSpPr>
        <p:spPr>
          <a:xfrm>
            <a:off x="4572000" y="1821380"/>
            <a:ext cx="28932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ext mit Formfeld">
  <p:cSld name="Text mit Formfeld">
    <p:spTree>
      <p:nvGrpSpPr>
        <p:cNvPr id="1" name="Shape 1298"/>
        <p:cNvGrpSpPr/>
        <p:nvPr/>
      </p:nvGrpSpPr>
      <p:grpSpPr>
        <a:xfrm>
          <a:off x="0" y="0"/>
          <a:ext cx="0" cy="0"/>
          <a:chOff x="0" y="0"/>
          <a:chExt cx="0" cy="0"/>
        </a:xfrm>
      </p:grpSpPr>
      <p:sp>
        <p:nvSpPr>
          <p:cNvPr id="1299" name="Google Shape;1299;g2f6947426b9_3_283"/>
          <p:cNvSpPr/>
          <p:nvPr/>
        </p:nvSpPr>
        <p:spPr>
          <a:xfrm>
            <a:off x="4272339" y="-1275378"/>
            <a:ext cx="5925900" cy="7138800"/>
          </a:xfrm>
          <a:prstGeom prst="ellipse">
            <a:avLst/>
          </a:prstGeom>
          <a:solidFill>
            <a:srgbClr val="FF5A36">
              <a:alpha val="18039"/>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300" name="Google Shape;1300;g2f6947426b9_3_283"/>
          <p:cNvSpPr/>
          <p:nvPr/>
        </p:nvSpPr>
        <p:spPr>
          <a:xfrm>
            <a:off x="4572000" y="-957400"/>
            <a:ext cx="7157700" cy="7157700"/>
          </a:xfrm>
          <a:prstGeom prst="ellipse">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301" name="Google Shape;1301;g2f6947426b9_3_283"/>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8F8F8"/>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sp>
        <p:nvSpPr>
          <p:cNvPr id="1302" name="Google Shape;1302;g2f6947426b9_3_283"/>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303" name="Google Shape;1303;g2f6947426b9_3_283"/>
          <p:cNvGrpSpPr/>
          <p:nvPr/>
        </p:nvGrpSpPr>
        <p:grpSpPr>
          <a:xfrm>
            <a:off x="107061" y="4752840"/>
            <a:ext cx="474301" cy="233362"/>
            <a:chOff x="0" y="0"/>
            <a:chExt cx="1264804" cy="622300"/>
          </a:xfrm>
        </p:grpSpPr>
        <p:pic>
          <p:nvPicPr>
            <p:cNvPr id="1304" name="Google Shape;1304;g2f6947426b9_3_283" descr="Bild"/>
            <p:cNvPicPr preferRelativeResize="0"/>
            <p:nvPr/>
          </p:nvPicPr>
          <p:blipFill rotWithShape="1">
            <a:blip r:embed="rId3">
              <a:alphaModFix/>
            </a:blip>
            <a:srcRect/>
            <a:stretch/>
          </p:blipFill>
          <p:spPr>
            <a:xfrm>
              <a:off x="677769" y="359448"/>
              <a:ext cx="587035" cy="262852"/>
            </a:xfrm>
            <a:prstGeom prst="rect">
              <a:avLst/>
            </a:prstGeom>
            <a:noFill/>
            <a:ln>
              <a:noFill/>
            </a:ln>
          </p:spPr>
        </p:pic>
        <p:pic>
          <p:nvPicPr>
            <p:cNvPr id="1305" name="Google Shape;1305;g2f6947426b9_3_283" descr="Bild"/>
            <p:cNvPicPr preferRelativeResize="0"/>
            <p:nvPr/>
          </p:nvPicPr>
          <p:blipFill rotWithShape="1">
            <a:blip r:embed="rId3">
              <a:alphaModFix amt="80000"/>
            </a:blip>
            <a:srcRect/>
            <a:stretch/>
          </p:blipFill>
          <p:spPr>
            <a:xfrm>
              <a:off x="384796" y="0"/>
              <a:ext cx="461819" cy="206785"/>
            </a:xfrm>
            <a:prstGeom prst="rect">
              <a:avLst/>
            </a:prstGeom>
            <a:noFill/>
            <a:ln>
              <a:noFill/>
            </a:ln>
          </p:spPr>
        </p:pic>
        <p:pic>
          <p:nvPicPr>
            <p:cNvPr id="1306" name="Google Shape;1306;g2f6947426b9_3_283" descr="Bild"/>
            <p:cNvPicPr preferRelativeResize="0"/>
            <p:nvPr/>
          </p:nvPicPr>
          <p:blipFill rotWithShape="1">
            <a:blip r:embed="rId3">
              <a:alphaModFix amt="50000"/>
            </a:blip>
            <a:srcRect/>
            <a:stretch/>
          </p:blipFill>
          <p:spPr>
            <a:xfrm>
              <a:off x="0" y="295883"/>
              <a:ext cx="398403" cy="178390"/>
            </a:xfrm>
            <a:prstGeom prst="rect">
              <a:avLst/>
            </a:prstGeom>
            <a:noFill/>
            <a:ln>
              <a:noFill/>
            </a:ln>
          </p:spPr>
        </p:pic>
      </p:grpSp>
      <p:sp>
        <p:nvSpPr>
          <p:cNvPr id="1307" name="Google Shape;1307;g2f6947426b9_3_283"/>
          <p:cNvSpPr txBox="1"/>
          <p:nvPr/>
        </p:nvSpPr>
        <p:spPr>
          <a:xfrm>
            <a:off x="581363" y="3807294"/>
            <a:ext cx="25707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Absolventin Data Science, 48, berufserfahrene Digital Sales Managering</a:t>
            </a:r>
            <a:endParaRPr sz="500" b="0" i="0" u="none" strike="noStrike" cap="none">
              <a:solidFill>
                <a:srgbClr val="000000"/>
              </a:solidFill>
              <a:latin typeface="Arial"/>
              <a:ea typeface="Arial"/>
              <a:cs typeface="Arial"/>
              <a:sym typeface="Arial"/>
            </a:endParaRPr>
          </a:p>
        </p:txBody>
      </p:sp>
      <p:sp>
        <p:nvSpPr>
          <p:cNvPr id="1308" name="Google Shape;1308;g2f6947426b9_3_283"/>
          <p:cNvSpPr txBox="1"/>
          <p:nvPr/>
        </p:nvSpPr>
        <p:spPr>
          <a:xfrm>
            <a:off x="572766" y="1317722"/>
            <a:ext cx="34329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LOYAL CUSTOMER IDENTIFIER</a:t>
            </a:r>
            <a:endParaRPr sz="500" b="0" i="0" u="none" strike="noStrike" cap="none">
              <a:solidFill>
                <a:srgbClr val="000000"/>
              </a:solidFill>
              <a:latin typeface="Arial"/>
              <a:ea typeface="Arial"/>
              <a:cs typeface="Arial"/>
              <a:sym typeface="Arial"/>
            </a:endParaRPr>
          </a:p>
        </p:txBody>
      </p:sp>
      <p:sp>
        <p:nvSpPr>
          <p:cNvPr id="1309" name="Google Shape;1309;g2f6947426b9_3_283"/>
          <p:cNvSpPr txBox="1"/>
          <p:nvPr/>
        </p:nvSpPr>
        <p:spPr>
          <a:xfrm>
            <a:off x="572766" y="1018899"/>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BEISPIEL: E-COMMERCE</a:t>
            </a:r>
            <a:endParaRPr sz="500" b="0" i="0" u="none" strike="noStrike" cap="none">
              <a:solidFill>
                <a:srgbClr val="000000"/>
              </a:solidFill>
              <a:latin typeface="Arial"/>
              <a:ea typeface="Arial"/>
              <a:cs typeface="Arial"/>
              <a:sym typeface="Arial"/>
            </a:endParaRPr>
          </a:p>
        </p:txBody>
      </p:sp>
      <p:sp>
        <p:nvSpPr>
          <p:cNvPr id="1310" name="Google Shape;1310;g2f6947426b9_3_283"/>
          <p:cNvSpPr txBox="1"/>
          <p:nvPr/>
        </p:nvSpPr>
        <p:spPr>
          <a:xfrm>
            <a:off x="572766" y="2335682"/>
            <a:ext cx="3429900" cy="5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Erkennung der Neukunden, die Potential zum Wiederkäufer haben.</a:t>
            </a:r>
            <a:endParaRPr sz="500" b="0" i="0" u="none" strike="noStrike" cap="none">
              <a:solidFill>
                <a:srgbClr val="000000"/>
              </a:solidFill>
              <a:latin typeface="Arial"/>
              <a:ea typeface="Arial"/>
              <a:cs typeface="Arial"/>
              <a:sym typeface="Arial"/>
            </a:endParaRPr>
          </a:p>
        </p:txBody>
      </p:sp>
      <p:sp>
        <p:nvSpPr>
          <p:cNvPr id="1311" name="Google Shape;1311;g2f6947426b9_3_283"/>
          <p:cNvSpPr txBox="1"/>
          <p:nvPr/>
        </p:nvSpPr>
        <p:spPr>
          <a:xfrm>
            <a:off x="5788699" y="1803448"/>
            <a:ext cx="2893200" cy="2500200"/>
          </a:xfrm>
          <a:prstGeom prst="rect">
            <a:avLst/>
          </a:prstGeom>
          <a:noFill/>
          <a:ln>
            <a:noFill/>
          </a:ln>
        </p:spPr>
        <p:txBody>
          <a:bodyPr spcFirstLastPara="1" wrap="square" lIns="19050" tIns="19050" rIns="19050" bIns="19050" anchor="ctr" anchorCtr="0">
            <a:noAutofit/>
          </a:bodyPr>
          <a:lstStyle/>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LOGISTIC REGRESSION</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CLASSIFIER</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RANDOMFORST</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PANDAS</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DECISIONTREE</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MEANS</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RFM-MODELLE</a:t>
            </a:r>
            <a:endParaRPr sz="500" b="0" i="0" u="none" strike="noStrike" cap="none">
              <a:solidFill>
                <a:srgbClr val="000000"/>
              </a:solidFill>
              <a:latin typeface="Arial"/>
              <a:ea typeface="Arial"/>
              <a:cs typeface="Arial"/>
              <a:sym typeface="Arial"/>
            </a:endParaRPr>
          </a:p>
        </p:txBody>
      </p:sp>
      <p:sp>
        <p:nvSpPr>
          <p:cNvPr id="1312" name="Google Shape;1312;g2f6947426b9_3_283"/>
          <p:cNvSpPr txBox="1"/>
          <p:nvPr/>
        </p:nvSpPr>
        <p:spPr>
          <a:xfrm>
            <a:off x="5788699" y="939103"/>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VERWENDETE TECHNOLOGIEN</a:t>
            </a:r>
            <a:endParaRPr sz="500" b="0" i="0" u="none" strike="noStrike" cap="none">
              <a:solidFill>
                <a:srgbClr val="000000"/>
              </a:solidFill>
              <a:latin typeface="Arial"/>
              <a:ea typeface="Arial"/>
              <a:cs typeface="Arial"/>
              <a:sym typeface="Arial"/>
            </a:endParaRPr>
          </a:p>
        </p:txBody>
      </p:sp>
      <p:cxnSp>
        <p:nvCxnSpPr>
          <p:cNvPr id="1313" name="Google Shape;1313;g2f6947426b9_3_283"/>
          <p:cNvCxnSpPr/>
          <p:nvPr/>
        </p:nvCxnSpPr>
        <p:spPr>
          <a:xfrm>
            <a:off x="574450" y="3352476"/>
            <a:ext cx="568800" cy="0"/>
          </a:xfrm>
          <a:prstGeom prst="straightConnector1">
            <a:avLst/>
          </a:prstGeom>
          <a:noFill/>
          <a:ln w="50800" cap="flat" cmpd="sng">
            <a:solidFill>
              <a:srgbClr val="193251">
                <a:alpha val="48627"/>
              </a:srgbClr>
            </a:solidFill>
            <a:prstDash val="solid"/>
            <a:miter lim="400000"/>
            <a:headEnd type="none" w="sm" len="sm"/>
            <a:tailEnd type="none" w="sm" len="sm"/>
          </a:ln>
        </p:spPr>
      </p:cxn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Start Orange Kopie 2">
  <p:cSld name="Start Orange Kopie_2">
    <p:bg>
      <p:bgPr>
        <a:solidFill>
          <a:srgbClr val="193251"/>
        </a:solidFill>
        <a:effectLst/>
      </p:bgPr>
    </p:bg>
    <p:spTree>
      <p:nvGrpSpPr>
        <p:cNvPr id="1" name="Shape 1314"/>
        <p:cNvGrpSpPr/>
        <p:nvPr/>
      </p:nvGrpSpPr>
      <p:grpSpPr>
        <a:xfrm>
          <a:off x="0" y="0"/>
          <a:ext cx="0" cy="0"/>
          <a:chOff x="0" y="0"/>
          <a:chExt cx="0" cy="0"/>
        </a:xfrm>
      </p:grpSpPr>
      <p:sp>
        <p:nvSpPr>
          <p:cNvPr id="1315" name="Google Shape;1315;g2f6947426b9_3_299"/>
          <p:cNvSpPr/>
          <p:nvPr/>
        </p:nvSpPr>
        <p:spPr>
          <a:xfrm>
            <a:off x="2889900" y="1315894"/>
            <a:ext cx="3364200" cy="4971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316" name="Google Shape;1316;g2f6947426b9_3_299" descr="neuefische_white.pdf"/>
          <p:cNvPicPr preferRelativeResize="0"/>
          <p:nvPr/>
        </p:nvPicPr>
        <p:blipFill rotWithShape="1">
          <a:blip r:embed="rId2">
            <a:alphaModFix/>
          </a:blip>
          <a:srcRect/>
          <a:stretch/>
        </p:blipFill>
        <p:spPr>
          <a:xfrm>
            <a:off x="2071688" y="2320829"/>
            <a:ext cx="5000625" cy="1171575"/>
          </a:xfrm>
          <a:prstGeom prst="rect">
            <a:avLst/>
          </a:prstGeom>
          <a:noFill/>
          <a:ln>
            <a:noFill/>
          </a:ln>
        </p:spPr>
      </p:pic>
      <p:sp>
        <p:nvSpPr>
          <p:cNvPr id="1317" name="Google Shape;1317;g2f6947426b9_3_299"/>
          <p:cNvSpPr txBox="1"/>
          <p:nvPr/>
        </p:nvSpPr>
        <p:spPr>
          <a:xfrm>
            <a:off x="3058819" y="1307306"/>
            <a:ext cx="31953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WILLKOMMEN BEI</a:t>
            </a:r>
            <a:endParaRPr sz="500" b="0" i="0" u="none" strike="noStrike" cap="none">
              <a:solidFill>
                <a:srgbClr val="000000"/>
              </a:solidFill>
              <a:latin typeface="Arial"/>
              <a:ea typeface="Arial"/>
              <a:cs typeface="Arial"/>
              <a:sym typeface="Arial"/>
            </a:endParaRPr>
          </a:p>
        </p:txBody>
      </p:sp>
      <p:sp>
        <p:nvSpPr>
          <p:cNvPr id="1318" name="Google Shape;1318;g2f6947426b9_3_299"/>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Start Orange 1">
  <p:cSld name="TITLE_AND_BODY_1">
    <p:bg>
      <p:bgPr>
        <a:solidFill>
          <a:srgbClr val="FF5A36"/>
        </a:solidFill>
        <a:effectLst/>
      </p:bgPr>
    </p:bg>
    <p:spTree>
      <p:nvGrpSpPr>
        <p:cNvPr id="1" name="Shape 1319"/>
        <p:cNvGrpSpPr/>
        <p:nvPr/>
      </p:nvGrpSpPr>
      <p:grpSpPr>
        <a:xfrm>
          <a:off x="0" y="0"/>
          <a:ext cx="0" cy="0"/>
          <a:chOff x="0" y="0"/>
          <a:chExt cx="0" cy="0"/>
        </a:xfrm>
      </p:grpSpPr>
      <p:sp>
        <p:nvSpPr>
          <p:cNvPr id="1320" name="Google Shape;1320;g2f6947426b9_3_304"/>
          <p:cNvSpPr/>
          <p:nvPr/>
        </p:nvSpPr>
        <p:spPr>
          <a:xfrm>
            <a:off x="2875894" y="1315894"/>
            <a:ext cx="3392100" cy="4971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321" name="Google Shape;1321;g2f6947426b9_3_304" descr="neuefische_white.pdf"/>
          <p:cNvPicPr preferRelativeResize="0"/>
          <p:nvPr/>
        </p:nvPicPr>
        <p:blipFill rotWithShape="1">
          <a:blip r:embed="rId2">
            <a:alphaModFix/>
          </a:blip>
          <a:srcRect/>
          <a:stretch/>
        </p:blipFill>
        <p:spPr>
          <a:xfrm>
            <a:off x="2071688" y="2320829"/>
            <a:ext cx="5000625" cy="1171575"/>
          </a:xfrm>
          <a:prstGeom prst="rect">
            <a:avLst/>
          </a:prstGeom>
          <a:noFill/>
          <a:ln>
            <a:noFill/>
          </a:ln>
        </p:spPr>
      </p:pic>
      <p:sp>
        <p:nvSpPr>
          <p:cNvPr id="1322" name="Google Shape;1322;g2f6947426b9_3_304"/>
          <p:cNvSpPr txBox="1"/>
          <p:nvPr/>
        </p:nvSpPr>
        <p:spPr>
          <a:xfrm>
            <a:off x="3036769" y="1307306"/>
            <a:ext cx="32313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2600"/>
              <a:buFont typeface="Open Sans"/>
              <a:buNone/>
            </a:pPr>
            <a:r>
              <a:rPr lang="en-GB" sz="2600" b="1" i="0" u="none" strike="noStrike" cap="none">
                <a:solidFill>
                  <a:srgbClr val="FF5A36"/>
                </a:solidFill>
                <a:latin typeface="Open Sans"/>
                <a:ea typeface="Open Sans"/>
                <a:cs typeface="Open Sans"/>
                <a:sym typeface="Open Sans"/>
              </a:rPr>
              <a:t>WILLKOMMEN BEI</a:t>
            </a:r>
            <a:endParaRPr sz="500" b="0" i="0" u="none" strike="noStrike" cap="none">
              <a:solidFill>
                <a:srgbClr val="000000"/>
              </a:solidFill>
              <a:latin typeface="Arial"/>
              <a:ea typeface="Arial"/>
              <a:cs typeface="Arial"/>
              <a:sym typeface="Arial"/>
            </a:endParaRPr>
          </a:p>
        </p:txBody>
      </p:sp>
      <p:sp>
        <p:nvSpPr>
          <p:cNvPr id="1323" name="Google Shape;1323;g2f6947426b9_3_304"/>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Agenda Dunkel">
  <p:cSld name="Agenda Dunkel">
    <p:bg>
      <p:bgPr>
        <a:solidFill>
          <a:srgbClr val="193251"/>
        </a:solidFill>
        <a:effectLst/>
      </p:bgPr>
    </p:bg>
    <p:spTree>
      <p:nvGrpSpPr>
        <p:cNvPr id="1" name="Shape 1324"/>
        <p:cNvGrpSpPr/>
        <p:nvPr/>
      </p:nvGrpSpPr>
      <p:grpSpPr>
        <a:xfrm>
          <a:off x="0" y="0"/>
          <a:ext cx="0" cy="0"/>
          <a:chOff x="0" y="0"/>
          <a:chExt cx="0" cy="0"/>
        </a:xfrm>
      </p:grpSpPr>
      <p:sp>
        <p:nvSpPr>
          <p:cNvPr id="1325" name="Google Shape;1325;g2f6947426b9_3_309"/>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326" name="Google Shape;1326;g2f6947426b9_3_309"/>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cxnSp>
        <p:nvCxnSpPr>
          <p:cNvPr id="1327" name="Google Shape;1327;g2f6947426b9_3_309"/>
          <p:cNvCxnSpPr/>
          <p:nvPr/>
        </p:nvCxnSpPr>
        <p:spPr>
          <a:xfrm rot="10800000">
            <a:off x="2866013"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cxnSp>
        <p:nvCxnSpPr>
          <p:cNvPr id="1328" name="Google Shape;1328;g2f6947426b9_3_309"/>
          <p:cNvCxnSpPr/>
          <p:nvPr/>
        </p:nvCxnSpPr>
        <p:spPr>
          <a:xfrm rot="10800000">
            <a:off x="4578271"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cxnSp>
        <p:nvCxnSpPr>
          <p:cNvPr id="1329" name="Google Shape;1329;g2f6947426b9_3_309"/>
          <p:cNvCxnSpPr/>
          <p:nvPr/>
        </p:nvCxnSpPr>
        <p:spPr>
          <a:xfrm rot="10800000">
            <a:off x="6290531"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cxnSp>
        <p:nvCxnSpPr>
          <p:cNvPr id="1330" name="Google Shape;1330;g2f6947426b9_3_309"/>
          <p:cNvCxnSpPr/>
          <p:nvPr/>
        </p:nvCxnSpPr>
        <p:spPr>
          <a:xfrm rot="10800000">
            <a:off x="1143300"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cxnSp>
        <p:nvCxnSpPr>
          <p:cNvPr id="1331" name="Google Shape;1331;g2f6947426b9_3_309"/>
          <p:cNvCxnSpPr/>
          <p:nvPr/>
        </p:nvCxnSpPr>
        <p:spPr>
          <a:xfrm rot="10800000">
            <a:off x="8000699"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sp>
        <p:nvSpPr>
          <p:cNvPr id="1332" name="Google Shape;1332;g2f6947426b9_3_309"/>
          <p:cNvSpPr txBox="1"/>
          <p:nvPr/>
        </p:nvSpPr>
        <p:spPr>
          <a:xfrm>
            <a:off x="1305116" y="1266970"/>
            <a:ext cx="2437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AGENDA SLIDE</a:t>
            </a:r>
            <a:endParaRPr sz="500" b="0" i="0" u="none" strike="noStrike" cap="none">
              <a:solidFill>
                <a:srgbClr val="000000"/>
              </a:solidFill>
              <a:latin typeface="Arial"/>
              <a:ea typeface="Arial"/>
              <a:cs typeface="Arial"/>
              <a:sym typeface="Arial"/>
            </a:endParaRPr>
          </a:p>
        </p:txBody>
      </p:sp>
      <p:sp>
        <p:nvSpPr>
          <p:cNvPr id="1333" name="Google Shape;1333;g2f6947426b9_3_309"/>
          <p:cNvSpPr txBox="1"/>
          <p:nvPr/>
        </p:nvSpPr>
        <p:spPr>
          <a:xfrm>
            <a:off x="1305116" y="2181622"/>
            <a:ext cx="8604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500"/>
              <a:buFont typeface="Open Sans"/>
              <a:buNone/>
            </a:pPr>
            <a:r>
              <a:rPr lang="en-GB" sz="1500" b="0" i="0" u="none" strike="noStrike" cap="none">
                <a:solidFill>
                  <a:srgbClr val="FFFFFF"/>
                </a:solidFill>
                <a:latin typeface="Open Sans"/>
                <a:ea typeface="Open Sans"/>
                <a:cs typeface="Open Sans"/>
                <a:sym typeface="Open Sans"/>
              </a:rPr>
              <a:t>Welcome</a:t>
            </a:r>
            <a:endParaRPr sz="500" b="0" i="0" u="none" strike="noStrike" cap="none">
              <a:solidFill>
                <a:srgbClr val="000000"/>
              </a:solidFill>
              <a:latin typeface="Arial"/>
              <a:ea typeface="Arial"/>
              <a:cs typeface="Arial"/>
              <a:sym typeface="Arial"/>
            </a:endParaRPr>
          </a:p>
        </p:txBody>
      </p:sp>
      <p:sp>
        <p:nvSpPr>
          <p:cNvPr id="1334" name="Google Shape;1334;g2f6947426b9_3_309"/>
          <p:cNvSpPr txBox="1"/>
          <p:nvPr/>
        </p:nvSpPr>
        <p:spPr>
          <a:xfrm>
            <a:off x="3001494" y="2181622"/>
            <a:ext cx="5793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500"/>
              <a:buFont typeface="Open Sans"/>
              <a:buNone/>
            </a:pPr>
            <a:r>
              <a:rPr lang="en-GB" sz="1500" b="0" i="0" u="none" strike="noStrike" cap="none">
                <a:solidFill>
                  <a:srgbClr val="FFFFFF"/>
                </a:solidFill>
                <a:latin typeface="Open Sans"/>
                <a:ea typeface="Open Sans"/>
                <a:cs typeface="Open Sans"/>
                <a:sym typeface="Open Sans"/>
              </a:rPr>
              <a:t>About</a:t>
            </a:r>
            <a:endParaRPr sz="500" b="0" i="0" u="none" strike="noStrike" cap="none">
              <a:solidFill>
                <a:srgbClr val="000000"/>
              </a:solidFill>
              <a:latin typeface="Arial"/>
              <a:ea typeface="Arial"/>
              <a:cs typeface="Arial"/>
              <a:sym typeface="Arial"/>
            </a:endParaRPr>
          </a:p>
        </p:txBody>
      </p:sp>
      <p:sp>
        <p:nvSpPr>
          <p:cNvPr id="1335" name="Google Shape;1335;g2f6947426b9_3_309"/>
          <p:cNvSpPr txBox="1"/>
          <p:nvPr/>
        </p:nvSpPr>
        <p:spPr>
          <a:xfrm>
            <a:off x="4695527" y="2181622"/>
            <a:ext cx="5529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500"/>
              <a:buFont typeface="Open Sans"/>
              <a:buNone/>
            </a:pPr>
            <a:r>
              <a:rPr lang="en-GB" sz="1500" b="0" i="0" u="none" strike="noStrike" cap="none">
                <a:solidFill>
                  <a:srgbClr val="FFFFFF"/>
                </a:solidFill>
                <a:latin typeface="Open Sans"/>
                <a:ea typeface="Open Sans"/>
                <a:cs typeface="Open Sans"/>
                <a:sym typeface="Open Sans"/>
              </a:rPr>
              <a:t>Break</a:t>
            </a:r>
            <a:endParaRPr sz="500" b="0" i="0" u="none" strike="noStrike" cap="none">
              <a:solidFill>
                <a:srgbClr val="000000"/>
              </a:solidFill>
              <a:latin typeface="Arial"/>
              <a:ea typeface="Arial"/>
              <a:cs typeface="Arial"/>
              <a:sym typeface="Arial"/>
            </a:endParaRPr>
          </a:p>
        </p:txBody>
      </p:sp>
      <p:sp>
        <p:nvSpPr>
          <p:cNvPr id="1336" name="Google Shape;1336;g2f6947426b9_3_309"/>
          <p:cNvSpPr txBox="1"/>
          <p:nvPr/>
        </p:nvSpPr>
        <p:spPr>
          <a:xfrm>
            <a:off x="6440773" y="2181622"/>
            <a:ext cx="8100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500"/>
              <a:buFont typeface="Open Sans"/>
              <a:buNone/>
            </a:pPr>
            <a:r>
              <a:rPr lang="en-GB" sz="1500" b="0" i="0" u="none" strike="noStrike" cap="none">
                <a:solidFill>
                  <a:srgbClr val="FFFFFF"/>
                </a:solidFill>
                <a:latin typeface="Open Sans"/>
                <a:ea typeface="Open Sans"/>
                <a:cs typeface="Open Sans"/>
                <a:sym typeface="Open Sans"/>
              </a:rPr>
              <a:t>Features</a:t>
            </a:r>
            <a:endParaRPr sz="500" b="0" i="0" u="none" strike="noStrike" cap="none">
              <a:solidFill>
                <a:srgbClr val="000000"/>
              </a:solidFill>
              <a:latin typeface="Arial"/>
              <a:ea typeface="Arial"/>
              <a:cs typeface="Arial"/>
              <a:sym typeface="Arial"/>
            </a:endParaRPr>
          </a:p>
        </p:txBody>
      </p:sp>
      <p:sp>
        <p:nvSpPr>
          <p:cNvPr id="1337" name="Google Shape;1337;g2f6947426b9_3_309"/>
          <p:cNvSpPr txBox="1"/>
          <p:nvPr/>
        </p:nvSpPr>
        <p:spPr>
          <a:xfrm>
            <a:off x="1305116" y="2562622"/>
            <a:ext cx="12036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8:00 - 9:00 Uhr</a:t>
            </a:r>
            <a:endParaRPr sz="500" b="0" i="0" u="none" strike="noStrike" cap="none">
              <a:solidFill>
                <a:srgbClr val="000000"/>
              </a:solidFill>
              <a:latin typeface="Arial"/>
              <a:ea typeface="Arial"/>
              <a:cs typeface="Arial"/>
              <a:sym typeface="Arial"/>
            </a:endParaRPr>
          </a:p>
        </p:txBody>
      </p:sp>
      <p:sp>
        <p:nvSpPr>
          <p:cNvPr id="1338" name="Google Shape;1338;g2f6947426b9_3_309"/>
          <p:cNvSpPr txBox="1"/>
          <p:nvPr/>
        </p:nvSpPr>
        <p:spPr>
          <a:xfrm>
            <a:off x="3001494" y="2562622"/>
            <a:ext cx="12987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9:00 - 10:00 Uhr</a:t>
            </a:r>
            <a:endParaRPr sz="500" b="0" i="0" u="none" strike="noStrike" cap="none">
              <a:solidFill>
                <a:srgbClr val="000000"/>
              </a:solidFill>
              <a:latin typeface="Arial"/>
              <a:ea typeface="Arial"/>
              <a:cs typeface="Arial"/>
              <a:sym typeface="Arial"/>
            </a:endParaRPr>
          </a:p>
        </p:txBody>
      </p:sp>
      <p:sp>
        <p:nvSpPr>
          <p:cNvPr id="1339" name="Google Shape;1339;g2f6947426b9_3_309"/>
          <p:cNvSpPr txBox="1"/>
          <p:nvPr/>
        </p:nvSpPr>
        <p:spPr>
          <a:xfrm>
            <a:off x="4695527" y="2562622"/>
            <a:ext cx="13938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10:00 - 10:15 Uhr</a:t>
            </a:r>
            <a:endParaRPr sz="500" b="0" i="0" u="none" strike="noStrike" cap="none">
              <a:solidFill>
                <a:srgbClr val="000000"/>
              </a:solidFill>
              <a:latin typeface="Arial"/>
              <a:ea typeface="Arial"/>
              <a:cs typeface="Arial"/>
              <a:sym typeface="Arial"/>
            </a:endParaRPr>
          </a:p>
        </p:txBody>
      </p:sp>
      <p:sp>
        <p:nvSpPr>
          <p:cNvPr id="1340" name="Google Shape;1340;g2f6947426b9_3_309"/>
          <p:cNvSpPr txBox="1"/>
          <p:nvPr/>
        </p:nvSpPr>
        <p:spPr>
          <a:xfrm>
            <a:off x="6440773" y="2562622"/>
            <a:ext cx="13938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10:15 - 13:00 Uhr</a:t>
            </a:r>
            <a:endParaRPr sz="500" b="0" i="0" u="none" strike="noStrike" cap="none">
              <a:solidFill>
                <a:srgbClr val="000000"/>
              </a:solidFill>
              <a:latin typeface="Arial"/>
              <a:ea typeface="Arial"/>
              <a:cs typeface="Arial"/>
              <a:sym typeface="Arial"/>
            </a:endParaRPr>
          </a:p>
        </p:txBody>
      </p:sp>
      <p:sp>
        <p:nvSpPr>
          <p:cNvPr id="1341" name="Google Shape;1341;g2f6947426b9_3_309"/>
          <p:cNvSpPr txBox="1"/>
          <p:nvPr/>
        </p:nvSpPr>
        <p:spPr>
          <a:xfrm>
            <a:off x="1305116" y="2998390"/>
            <a:ext cx="1558800" cy="595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a:t>
            </a:r>
            <a:endParaRPr sz="500" b="0" i="0" u="none" strike="noStrike" cap="none">
              <a:solidFill>
                <a:srgbClr val="000000"/>
              </a:solidFill>
              <a:latin typeface="Arial"/>
              <a:ea typeface="Arial"/>
              <a:cs typeface="Arial"/>
              <a:sym typeface="Arial"/>
            </a:endParaRPr>
          </a:p>
        </p:txBody>
      </p:sp>
      <p:sp>
        <p:nvSpPr>
          <p:cNvPr id="1342" name="Google Shape;1342;g2f6947426b9_3_309"/>
          <p:cNvSpPr txBox="1"/>
          <p:nvPr/>
        </p:nvSpPr>
        <p:spPr>
          <a:xfrm>
            <a:off x="3001494" y="2998390"/>
            <a:ext cx="15588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tempor</a:t>
            </a:r>
            <a:endParaRPr sz="500" b="0" i="0" u="none" strike="noStrike" cap="none">
              <a:solidFill>
                <a:srgbClr val="000000"/>
              </a:solidFill>
              <a:latin typeface="Arial"/>
              <a:ea typeface="Arial"/>
              <a:cs typeface="Arial"/>
              <a:sym typeface="Arial"/>
            </a:endParaRPr>
          </a:p>
        </p:txBody>
      </p:sp>
      <p:sp>
        <p:nvSpPr>
          <p:cNvPr id="1343" name="Google Shape;1343;g2f6947426b9_3_309"/>
          <p:cNvSpPr txBox="1"/>
          <p:nvPr/>
        </p:nvSpPr>
        <p:spPr>
          <a:xfrm>
            <a:off x="4695527" y="2998390"/>
            <a:ext cx="1558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tempor incididunt ut labore et</a:t>
            </a:r>
            <a:endParaRPr sz="500" b="0" i="0" u="none" strike="noStrike" cap="none">
              <a:solidFill>
                <a:srgbClr val="000000"/>
              </a:solidFill>
              <a:latin typeface="Arial"/>
              <a:ea typeface="Arial"/>
              <a:cs typeface="Arial"/>
              <a:sym typeface="Arial"/>
            </a:endParaRPr>
          </a:p>
        </p:txBody>
      </p:sp>
      <p:sp>
        <p:nvSpPr>
          <p:cNvPr id="1344" name="Google Shape;1344;g2f6947426b9_3_309"/>
          <p:cNvSpPr txBox="1"/>
          <p:nvPr/>
        </p:nvSpPr>
        <p:spPr>
          <a:xfrm>
            <a:off x="6440773" y="2998390"/>
            <a:ext cx="15588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ontent Icons">
  <p:cSld name="Content Icons">
    <p:spTree>
      <p:nvGrpSpPr>
        <p:cNvPr id="1" name="Shape 1345"/>
        <p:cNvGrpSpPr/>
        <p:nvPr/>
      </p:nvGrpSpPr>
      <p:grpSpPr>
        <a:xfrm>
          <a:off x="0" y="0"/>
          <a:ext cx="0" cy="0"/>
          <a:chOff x="0" y="0"/>
          <a:chExt cx="0" cy="0"/>
        </a:xfrm>
      </p:grpSpPr>
      <p:sp>
        <p:nvSpPr>
          <p:cNvPr id="1346" name="Google Shape;1346;g2f6947426b9_3_330"/>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8F8F8"/>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pic>
        <p:nvPicPr>
          <p:cNvPr id="1347" name="Google Shape;1347;g2f6947426b9_3_330" descr="analytics.pdf"/>
          <p:cNvPicPr preferRelativeResize="0"/>
          <p:nvPr/>
        </p:nvPicPr>
        <p:blipFill rotWithShape="1">
          <a:blip r:embed="rId3">
            <a:alphaModFix/>
          </a:blip>
          <a:srcRect/>
          <a:stretch/>
        </p:blipFill>
        <p:spPr>
          <a:xfrm>
            <a:off x="1817698" y="2741307"/>
            <a:ext cx="518697" cy="518696"/>
          </a:xfrm>
          <a:prstGeom prst="rect">
            <a:avLst/>
          </a:prstGeom>
          <a:noFill/>
          <a:ln>
            <a:noFill/>
          </a:ln>
        </p:spPr>
      </p:pic>
      <p:pic>
        <p:nvPicPr>
          <p:cNvPr id="1348" name="Google Shape;1348;g2f6947426b9_3_330" descr="backend.pdf"/>
          <p:cNvPicPr preferRelativeResize="0"/>
          <p:nvPr/>
        </p:nvPicPr>
        <p:blipFill rotWithShape="1">
          <a:blip r:embed="rId4">
            <a:alphaModFix/>
          </a:blip>
          <a:srcRect/>
          <a:stretch/>
        </p:blipFill>
        <p:spPr>
          <a:xfrm>
            <a:off x="3064227" y="1883496"/>
            <a:ext cx="518697" cy="518697"/>
          </a:xfrm>
          <a:prstGeom prst="rect">
            <a:avLst/>
          </a:prstGeom>
          <a:noFill/>
          <a:ln>
            <a:noFill/>
          </a:ln>
        </p:spPr>
      </p:pic>
      <p:pic>
        <p:nvPicPr>
          <p:cNvPr id="1349" name="Google Shape;1349;g2f6947426b9_3_330" descr="basics.pdf"/>
          <p:cNvPicPr preferRelativeResize="0"/>
          <p:nvPr/>
        </p:nvPicPr>
        <p:blipFill rotWithShape="1">
          <a:blip r:embed="rId5">
            <a:alphaModFix/>
          </a:blip>
          <a:srcRect/>
          <a:stretch/>
        </p:blipFill>
        <p:spPr>
          <a:xfrm>
            <a:off x="1817698" y="1935366"/>
            <a:ext cx="518697" cy="518697"/>
          </a:xfrm>
          <a:prstGeom prst="rect">
            <a:avLst/>
          </a:prstGeom>
          <a:noFill/>
          <a:ln>
            <a:noFill/>
          </a:ln>
        </p:spPr>
      </p:pic>
      <p:pic>
        <p:nvPicPr>
          <p:cNvPr id="1350" name="Google Shape;1350;g2f6947426b9_3_330" descr="capstone.pdf"/>
          <p:cNvPicPr preferRelativeResize="0"/>
          <p:nvPr/>
        </p:nvPicPr>
        <p:blipFill rotWithShape="1">
          <a:blip r:embed="rId6">
            <a:alphaModFix/>
          </a:blip>
          <a:srcRect/>
          <a:stretch/>
        </p:blipFill>
        <p:spPr>
          <a:xfrm>
            <a:off x="572766" y="2741307"/>
            <a:ext cx="518697" cy="518696"/>
          </a:xfrm>
          <a:prstGeom prst="rect">
            <a:avLst/>
          </a:prstGeom>
          <a:noFill/>
          <a:ln>
            <a:noFill/>
          </a:ln>
        </p:spPr>
      </p:pic>
      <p:pic>
        <p:nvPicPr>
          <p:cNvPr id="1351" name="Google Shape;1351;g2f6947426b9_3_330" descr="community.pdf"/>
          <p:cNvPicPr preferRelativeResize="0"/>
          <p:nvPr/>
        </p:nvPicPr>
        <p:blipFill rotWithShape="1">
          <a:blip r:embed="rId7">
            <a:alphaModFix/>
          </a:blip>
          <a:srcRect/>
          <a:stretch/>
        </p:blipFill>
        <p:spPr>
          <a:xfrm>
            <a:off x="8052537" y="2741307"/>
            <a:ext cx="518697" cy="518696"/>
          </a:xfrm>
          <a:prstGeom prst="rect">
            <a:avLst/>
          </a:prstGeom>
          <a:noFill/>
          <a:ln>
            <a:noFill/>
          </a:ln>
        </p:spPr>
      </p:pic>
      <p:pic>
        <p:nvPicPr>
          <p:cNvPr id="1352" name="Google Shape;1352;g2f6947426b9_3_330" descr="designbasics.pdf"/>
          <p:cNvPicPr preferRelativeResize="0"/>
          <p:nvPr/>
        </p:nvPicPr>
        <p:blipFill rotWithShape="1">
          <a:blip r:embed="rId8">
            <a:alphaModFix/>
          </a:blip>
          <a:srcRect/>
          <a:stretch/>
        </p:blipFill>
        <p:spPr>
          <a:xfrm>
            <a:off x="8052537" y="1935366"/>
            <a:ext cx="518697" cy="518697"/>
          </a:xfrm>
          <a:prstGeom prst="rect">
            <a:avLst/>
          </a:prstGeom>
          <a:noFill/>
          <a:ln>
            <a:noFill/>
          </a:ln>
        </p:spPr>
      </p:pic>
      <p:pic>
        <p:nvPicPr>
          <p:cNvPr id="1353" name="Google Shape;1353;g2f6947426b9_3_330" descr="expert.pdf"/>
          <p:cNvPicPr preferRelativeResize="0"/>
          <p:nvPr/>
        </p:nvPicPr>
        <p:blipFill rotWithShape="1">
          <a:blip r:embed="rId9">
            <a:alphaModFix/>
          </a:blip>
          <a:srcRect/>
          <a:stretch/>
        </p:blipFill>
        <p:spPr>
          <a:xfrm>
            <a:off x="6806008" y="2741307"/>
            <a:ext cx="518696" cy="518696"/>
          </a:xfrm>
          <a:prstGeom prst="rect">
            <a:avLst/>
          </a:prstGeom>
          <a:noFill/>
          <a:ln>
            <a:noFill/>
          </a:ln>
        </p:spPr>
      </p:pic>
      <p:pic>
        <p:nvPicPr>
          <p:cNvPr id="1354" name="Google Shape;1354;g2f6947426b9_3_330" descr="frontend.pdf"/>
          <p:cNvPicPr preferRelativeResize="0"/>
          <p:nvPr/>
        </p:nvPicPr>
        <p:blipFill rotWithShape="1">
          <a:blip r:embed="rId10">
            <a:alphaModFix/>
          </a:blip>
          <a:srcRect/>
          <a:stretch/>
        </p:blipFill>
        <p:spPr>
          <a:xfrm>
            <a:off x="5558747" y="2741307"/>
            <a:ext cx="518697" cy="518696"/>
          </a:xfrm>
          <a:prstGeom prst="rect">
            <a:avLst/>
          </a:prstGeom>
          <a:noFill/>
          <a:ln>
            <a:noFill/>
          </a:ln>
        </p:spPr>
      </p:pic>
      <p:pic>
        <p:nvPicPr>
          <p:cNvPr id="1355" name="Google Shape;1355;g2f6947426b9_3_330" descr="hire.pdf"/>
          <p:cNvPicPr preferRelativeResize="0"/>
          <p:nvPr/>
        </p:nvPicPr>
        <p:blipFill rotWithShape="1">
          <a:blip r:embed="rId11">
            <a:alphaModFix/>
          </a:blip>
          <a:srcRect/>
          <a:stretch/>
        </p:blipFill>
        <p:spPr>
          <a:xfrm>
            <a:off x="6806008" y="1935366"/>
            <a:ext cx="518696" cy="518697"/>
          </a:xfrm>
          <a:prstGeom prst="rect">
            <a:avLst/>
          </a:prstGeom>
          <a:noFill/>
          <a:ln>
            <a:noFill/>
          </a:ln>
        </p:spPr>
      </p:pic>
      <p:pic>
        <p:nvPicPr>
          <p:cNvPr id="1356" name="Google Shape;1356;g2f6947426b9_3_330" descr="machinelearnig.pdf"/>
          <p:cNvPicPr preferRelativeResize="0"/>
          <p:nvPr/>
        </p:nvPicPr>
        <p:blipFill rotWithShape="1">
          <a:blip r:embed="rId12">
            <a:alphaModFix/>
          </a:blip>
          <a:srcRect/>
          <a:stretch/>
        </p:blipFill>
        <p:spPr>
          <a:xfrm>
            <a:off x="4311488" y="2741307"/>
            <a:ext cx="518697" cy="518696"/>
          </a:xfrm>
          <a:prstGeom prst="rect">
            <a:avLst/>
          </a:prstGeom>
          <a:noFill/>
          <a:ln>
            <a:noFill/>
          </a:ln>
        </p:spPr>
      </p:pic>
      <p:pic>
        <p:nvPicPr>
          <p:cNvPr id="1357" name="Google Shape;1357;g2f6947426b9_3_330" descr="perfect.pdf"/>
          <p:cNvPicPr preferRelativeResize="0"/>
          <p:nvPr/>
        </p:nvPicPr>
        <p:blipFill rotWithShape="1">
          <a:blip r:embed="rId13">
            <a:alphaModFix/>
          </a:blip>
          <a:srcRect/>
          <a:stretch/>
        </p:blipFill>
        <p:spPr>
          <a:xfrm>
            <a:off x="4311488" y="1883496"/>
            <a:ext cx="518697" cy="518697"/>
          </a:xfrm>
          <a:prstGeom prst="rect">
            <a:avLst/>
          </a:prstGeom>
          <a:noFill/>
          <a:ln>
            <a:noFill/>
          </a:ln>
        </p:spPr>
      </p:pic>
      <p:pic>
        <p:nvPicPr>
          <p:cNvPr id="1358" name="Google Shape;1358;g2f6947426b9_3_330" descr="python.pdf"/>
          <p:cNvPicPr preferRelativeResize="0"/>
          <p:nvPr/>
        </p:nvPicPr>
        <p:blipFill rotWithShape="1">
          <a:blip r:embed="rId14">
            <a:alphaModFix/>
          </a:blip>
          <a:srcRect/>
          <a:stretch/>
        </p:blipFill>
        <p:spPr>
          <a:xfrm>
            <a:off x="3064227" y="2741307"/>
            <a:ext cx="518697" cy="518696"/>
          </a:xfrm>
          <a:prstGeom prst="rect">
            <a:avLst/>
          </a:prstGeom>
          <a:noFill/>
          <a:ln>
            <a:noFill/>
          </a:ln>
        </p:spPr>
      </p:pic>
      <p:pic>
        <p:nvPicPr>
          <p:cNvPr id="1359" name="Google Shape;1359;g2f6947426b9_3_330" descr="responsive.pdf"/>
          <p:cNvPicPr preferRelativeResize="0"/>
          <p:nvPr/>
        </p:nvPicPr>
        <p:blipFill rotWithShape="1">
          <a:blip r:embed="rId15">
            <a:alphaModFix/>
          </a:blip>
          <a:srcRect/>
          <a:stretch/>
        </p:blipFill>
        <p:spPr>
          <a:xfrm>
            <a:off x="572766" y="1935366"/>
            <a:ext cx="518697" cy="518697"/>
          </a:xfrm>
          <a:prstGeom prst="rect">
            <a:avLst/>
          </a:prstGeom>
          <a:noFill/>
          <a:ln>
            <a:noFill/>
          </a:ln>
        </p:spPr>
      </p:pic>
      <p:pic>
        <p:nvPicPr>
          <p:cNvPr id="1360" name="Google Shape;1360;g2f6947426b9_3_330" descr="talent.pdf"/>
          <p:cNvPicPr preferRelativeResize="0"/>
          <p:nvPr/>
        </p:nvPicPr>
        <p:blipFill rotWithShape="1">
          <a:blip r:embed="rId16">
            <a:alphaModFix/>
          </a:blip>
          <a:srcRect/>
          <a:stretch/>
        </p:blipFill>
        <p:spPr>
          <a:xfrm>
            <a:off x="5558749" y="1935366"/>
            <a:ext cx="518697" cy="518697"/>
          </a:xfrm>
          <a:prstGeom prst="rect">
            <a:avLst/>
          </a:prstGeom>
          <a:noFill/>
          <a:ln>
            <a:noFill/>
          </a:ln>
        </p:spPr>
      </p:pic>
      <p:sp>
        <p:nvSpPr>
          <p:cNvPr id="1361" name="Google Shape;1361;g2f6947426b9_3_330"/>
          <p:cNvSpPr txBox="1"/>
          <p:nvPr/>
        </p:nvSpPr>
        <p:spPr>
          <a:xfrm>
            <a:off x="572041" y="521362"/>
            <a:ext cx="27516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CONTENT ICONS</a:t>
            </a:r>
            <a:endParaRPr sz="500" b="0" i="0" u="none" strike="noStrike" cap="none">
              <a:solidFill>
                <a:srgbClr val="000000"/>
              </a:solidFill>
              <a:latin typeface="Arial"/>
              <a:ea typeface="Arial"/>
              <a:cs typeface="Arial"/>
              <a:sym typeface="Arial"/>
            </a:endParaRPr>
          </a:p>
        </p:txBody>
      </p:sp>
      <p:sp>
        <p:nvSpPr>
          <p:cNvPr id="1362" name="Google Shape;1362;g2f6947426b9_3_330"/>
          <p:cNvSpPr txBox="1"/>
          <p:nvPr/>
        </p:nvSpPr>
        <p:spPr>
          <a:xfrm>
            <a:off x="572041" y="1016662"/>
            <a:ext cx="2057700" cy="223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Nur auf weißem Hintergrund nutzen</a:t>
            </a:r>
            <a:endParaRPr sz="500" b="0" i="0" u="none" strike="noStrike" cap="none">
              <a:solidFill>
                <a:srgbClr val="000000"/>
              </a:solidFill>
              <a:latin typeface="Arial"/>
              <a:ea typeface="Arial"/>
              <a:cs typeface="Arial"/>
              <a:sym typeface="Arial"/>
            </a:endParaRPr>
          </a:p>
        </p:txBody>
      </p:sp>
      <p:sp>
        <p:nvSpPr>
          <p:cNvPr id="1363" name="Google Shape;1363;g2f6947426b9_3_330"/>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Mockup 1">
  <p:cSld name="Mockup 1">
    <p:spTree>
      <p:nvGrpSpPr>
        <p:cNvPr id="1" name="Shape 1364"/>
        <p:cNvGrpSpPr/>
        <p:nvPr/>
      </p:nvGrpSpPr>
      <p:grpSpPr>
        <a:xfrm>
          <a:off x="0" y="0"/>
          <a:ext cx="0" cy="0"/>
          <a:chOff x="0" y="0"/>
          <a:chExt cx="0" cy="0"/>
        </a:xfrm>
      </p:grpSpPr>
      <p:pic>
        <p:nvPicPr>
          <p:cNvPr id="1365" name="Google Shape;1365;g2f6947426b9_3_349" descr="Bild"/>
          <p:cNvPicPr preferRelativeResize="0"/>
          <p:nvPr/>
        </p:nvPicPr>
        <p:blipFill rotWithShape="1">
          <a:blip r:embed="rId2">
            <a:alphaModFix/>
          </a:blip>
          <a:srcRect/>
          <a:stretch/>
        </p:blipFill>
        <p:spPr>
          <a:xfrm>
            <a:off x="-4121102" y="497721"/>
            <a:ext cx="16491075" cy="3777136"/>
          </a:xfrm>
          <a:prstGeom prst="rect">
            <a:avLst/>
          </a:prstGeom>
          <a:noFill/>
          <a:ln>
            <a:noFill/>
          </a:ln>
        </p:spPr>
      </p:pic>
      <p:sp>
        <p:nvSpPr>
          <p:cNvPr id="1366" name="Google Shape;1366;g2f6947426b9_3_349"/>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8F8F8"/>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1367" name="Google Shape;1367;g2f6947426b9_3_349"/>
          <p:cNvSpPr txBox="1"/>
          <p:nvPr/>
        </p:nvSpPr>
        <p:spPr>
          <a:xfrm>
            <a:off x="572041" y="2571750"/>
            <a:ext cx="24366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APP MOCKUPS</a:t>
            </a:r>
            <a:endParaRPr sz="500" b="0" i="0" u="none" strike="noStrike" cap="none">
              <a:solidFill>
                <a:srgbClr val="000000"/>
              </a:solidFill>
              <a:latin typeface="Arial"/>
              <a:ea typeface="Arial"/>
              <a:cs typeface="Arial"/>
              <a:sym typeface="Arial"/>
            </a:endParaRPr>
          </a:p>
        </p:txBody>
      </p:sp>
      <p:sp>
        <p:nvSpPr>
          <p:cNvPr id="1368" name="Google Shape;1368;g2f6947426b9_3_349"/>
          <p:cNvSpPr txBox="1"/>
          <p:nvPr/>
        </p:nvSpPr>
        <p:spPr>
          <a:xfrm>
            <a:off x="572041" y="3067050"/>
            <a:ext cx="1340700" cy="223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Subline Subline Subline</a:t>
            </a:r>
            <a:endParaRPr sz="500" b="0" i="0" u="none" strike="noStrike" cap="none">
              <a:solidFill>
                <a:srgbClr val="000000"/>
              </a:solidFill>
              <a:latin typeface="Arial"/>
              <a:ea typeface="Arial"/>
              <a:cs typeface="Arial"/>
              <a:sym typeface="Arial"/>
            </a:endParaRPr>
          </a:p>
        </p:txBody>
      </p:sp>
      <p:grpSp>
        <p:nvGrpSpPr>
          <p:cNvPr id="1369" name="Google Shape;1369;g2f6947426b9_3_349"/>
          <p:cNvGrpSpPr/>
          <p:nvPr/>
        </p:nvGrpSpPr>
        <p:grpSpPr>
          <a:xfrm>
            <a:off x="3056439" y="3006596"/>
            <a:ext cx="1898198" cy="3789113"/>
            <a:chOff x="-1" y="0"/>
            <a:chExt cx="5061862" cy="10104300"/>
          </a:xfrm>
        </p:grpSpPr>
        <p:sp>
          <p:nvSpPr>
            <p:cNvPr id="1370" name="Google Shape;1370;g2f6947426b9_3_349"/>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71" name="Google Shape;1371;g2f6947426b9_3_349"/>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72" name="Google Shape;1372;g2f6947426b9_3_349"/>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73" name="Google Shape;1373;g2f6947426b9_3_349"/>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74" name="Google Shape;1374;g2f6947426b9_3_349"/>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75" name="Google Shape;1375;g2f6947426b9_3_349"/>
            <p:cNvSpPr/>
            <p:nvPr/>
          </p:nvSpPr>
          <p:spPr>
            <a:xfrm>
              <a:off x="2119055" y="9113539"/>
              <a:ext cx="820200" cy="813600"/>
            </a:xfrm>
            <a:prstGeom prst="ellipse">
              <a:avLst/>
            </a:prstGeom>
            <a:noFill/>
            <a:ln w="25400" cap="flat" cmpd="sng">
              <a:solidFill>
                <a:srgbClr val="33333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76" name="Google Shape;1376;g2f6947426b9_3_349"/>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77" name="Google Shape;1377;g2f6947426b9_3_349"/>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78" name="Google Shape;1378;g2f6947426b9_3_349"/>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1379" name="Google Shape;1379;g2f6947426b9_3_349"/>
          <p:cNvSpPr>
            <a:spLocks noGrp="1"/>
          </p:cNvSpPr>
          <p:nvPr>
            <p:ph type="pic" idx="2"/>
          </p:nvPr>
        </p:nvSpPr>
        <p:spPr>
          <a:xfrm>
            <a:off x="3193523" y="3481905"/>
            <a:ext cx="1625700" cy="2871300"/>
          </a:xfrm>
          <a:prstGeom prst="rect">
            <a:avLst/>
          </a:prstGeom>
          <a:noFill/>
          <a:ln>
            <a:noFill/>
          </a:ln>
        </p:spPr>
      </p:sp>
      <p:grpSp>
        <p:nvGrpSpPr>
          <p:cNvPr id="1380" name="Google Shape;1380;g2f6947426b9_3_349"/>
          <p:cNvGrpSpPr/>
          <p:nvPr/>
        </p:nvGrpSpPr>
        <p:grpSpPr>
          <a:xfrm>
            <a:off x="5719270" y="1637793"/>
            <a:ext cx="4881652" cy="4350222"/>
            <a:chOff x="-1" y="-1"/>
            <a:chExt cx="13017739" cy="11600592"/>
          </a:xfrm>
        </p:grpSpPr>
        <p:sp>
          <p:nvSpPr>
            <p:cNvPr id="1381" name="Google Shape;1381;g2f6947426b9_3_349"/>
            <p:cNvSpPr/>
            <p:nvPr/>
          </p:nvSpPr>
          <p:spPr>
            <a:xfrm>
              <a:off x="10311124" y="-1"/>
              <a:ext cx="1211700" cy="722700"/>
            </a:xfrm>
            <a:prstGeom prst="roundRect">
              <a:avLst>
                <a:gd name="adj" fmla="val 16667"/>
              </a:avLst>
            </a:prstGeom>
            <a:solidFill>
              <a:srgbClr val="40404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82" name="Google Shape;1382;g2f6947426b9_3_349"/>
            <p:cNvSpPr/>
            <p:nvPr/>
          </p:nvSpPr>
          <p:spPr>
            <a:xfrm>
              <a:off x="11806038" y="1160161"/>
              <a:ext cx="1211700" cy="1828800"/>
            </a:xfrm>
            <a:prstGeom prst="roundRect">
              <a:avLst>
                <a:gd name="adj" fmla="val 16667"/>
              </a:avLst>
            </a:prstGeom>
            <a:solidFill>
              <a:srgbClr val="40404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83" name="Google Shape;1383;g2f6947426b9_3_349"/>
            <p:cNvSpPr/>
            <p:nvPr/>
          </p:nvSpPr>
          <p:spPr>
            <a:xfrm>
              <a:off x="-1" y="49343"/>
              <a:ext cx="12960702" cy="11551248"/>
            </a:xfrm>
            <a:custGeom>
              <a:avLst/>
              <a:gdLst/>
              <a:ahLst/>
              <a:cxnLst/>
              <a:rect l="l" t="t" r="r" b="b"/>
              <a:pathLst>
                <a:path w="21600" h="21600" extrusionOk="0">
                  <a:moveTo>
                    <a:pt x="861" y="0"/>
                  </a:moveTo>
                  <a:lnTo>
                    <a:pt x="20760" y="0"/>
                  </a:lnTo>
                  <a:lnTo>
                    <a:pt x="20760" y="1"/>
                  </a:lnTo>
                  <a:lnTo>
                    <a:pt x="20923" y="19"/>
                  </a:lnTo>
                  <a:cubicBezTo>
                    <a:pt x="21309" y="107"/>
                    <a:pt x="21600" y="488"/>
                    <a:pt x="21600" y="944"/>
                  </a:cubicBezTo>
                  <a:lnTo>
                    <a:pt x="21596" y="988"/>
                  </a:lnTo>
                  <a:lnTo>
                    <a:pt x="21600" y="988"/>
                  </a:lnTo>
                  <a:lnTo>
                    <a:pt x="21600" y="21600"/>
                  </a:lnTo>
                  <a:lnTo>
                    <a:pt x="0" y="21600"/>
                  </a:lnTo>
                  <a:lnTo>
                    <a:pt x="0" y="988"/>
                  </a:lnTo>
                  <a:lnTo>
                    <a:pt x="4" y="988"/>
                  </a:lnTo>
                  <a:lnTo>
                    <a:pt x="0" y="944"/>
                  </a:lnTo>
                  <a:cubicBezTo>
                    <a:pt x="0" y="422"/>
                    <a:pt x="380" y="0"/>
                    <a:pt x="848" y="0"/>
                  </a:cubicBezTo>
                  <a:lnTo>
                    <a:pt x="861" y="2"/>
                  </a:lnTo>
                  <a:close/>
                </a:path>
              </a:pathLst>
            </a:cu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84" name="Google Shape;1384;g2f6947426b9_3_349"/>
            <p:cNvSpPr/>
            <p:nvPr/>
          </p:nvSpPr>
          <p:spPr>
            <a:xfrm flipH="1">
              <a:off x="6371456" y="718967"/>
              <a:ext cx="217800" cy="2127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1385" name="Google Shape;1385;g2f6947426b9_3_349"/>
          <p:cNvSpPr>
            <a:spLocks noGrp="1"/>
          </p:cNvSpPr>
          <p:nvPr>
            <p:ph type="pic" idx="3"/>
          </p:nvPr>
        </p:nvSpPr>
        <p:spPr>
          <a:xfrm>
            <a:off x="6259697" y="2189927"/>
            <a:ext cx="3780600" cy="4055100"/>
          </a:xfrm>
          <a:prstGeom prst="rect">
            <a:avLst/>
          </a:prstGeom>
          <a:noFill/>
          <a:ln>
            <a:noFill/>
          </a:ln>
        </p:spPr>
      </p:sp>
      <p:grpSp>
        <p:nvGrpSpPr>
          <p:cNvPr id="1386" name="Google Shape;1386;g2f6947426b9_3_349"/>
          <p:cNvGrpSpPr/>
          <p:nvPr/>
        </p:nvGrpSpPr>
        <p:grpSpPr>
          <a:xfrm>
            <a:off x="1533445" y="-1583122"/>
            <a:ext cx="1898198" cy="3789113"/>
            <a:chOff x="-1" y="0"/>
            <a:chExt cx="5061862" cy="10104300"/>
          </a:xfrm>
        </p:grpSpPr>
        <p:sp>
          <p:nvSpPr>
            <p:cNvPr id="1387" name="Google Shape;1387;g2f6947426b9_3_349"/>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88" name="Google Shape;1388;g2f6947426b9_3_349"/>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89" name="Google Shape;1389;g2f6947426b9_3_349"/>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90" name="Google Shape;1390;g2f6947426b9_3_349"/>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91" name="Google Shape;1391;g2f6947426b9_3_349"/>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92" name="Google Shape;1392;g2f6947426b9_3_349"/>
            <p:cNvSpPr/>
            <p:nvPr/>
          </p:nvSpPr>
          <p:spPr>
            <a:xfrm>
              <a:off x="2119055" y="9113539"/>
              <a:ext cx="820200" cy="813600"/>
            </a:xfrm>
            <a:prstGeom prst="ellipse">
              <a:avLst/>
            </a:prstGeom>
            <a:noFill/>
            <a:ln w="25400" cap="flat" cmpd="sng">
              <a:solidFill>
                <a:srgbClr val="D5D5D5"/>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93" name="Google Shape;1393;g2f6947426b9_3_349"/>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94" name="Google Shape;1394;g2f6947426b9_3_349"/>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395" name="Google Shape;1395;g2f6947426b9_3_349"/>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1396" name="Google Shape;1396;g2f6947426b9_3_349"/>
          <p:cNvSpPr>
            <a:spLocks noGrp="1"/>
          </p:cNvSpPr>
          <p:nvPr>
            <p:ph type="pic" idx="4"/>
          </p:nvPr>
        </p:nvSpPr>
        <p:spPr>
          <a:xfrm>
            <a:off x="1670529" y="-1107813"/>
            <a:ext cx="1625700" cy="2871300"/>
          </a:xfrm>
          <a:prstGeom prst="rect">
            <a:avLst/>
          </a:prstGeom>
          <a:noFill/>
          <a:ln>
            <a:noFill/>
          </a:ln>
        </p:spPr>
      </p:sp>
      <p:sp>
        <p:nvSpPr>
          <p:cNvPr id="1397" name="Google Shape;1397;g2f6947426b9_3_349"/>
          <p:cNvSpPr txBox="1"/>
          <p:nvPr/>
        </p:nvSpPr>
        <p:spPr>
          <a:xfrm>
            <a:off x="3524431" y="895385"/>
            <a:ext cx="8919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Light"/>
              <a:buNone/>
            </a:pPr>
            <a:r>
              <a:rPr lang="en-GB" sz="1100" b="0" i="0" u="none" strike="noStrike" cap="none" baseline="30000">
                <a:solidFill>
                  <a:srgbClr val="163251"/>
                </a:solidFill>
                <a:latin typeface="Open Sans Light"/>
                <a:ea typeface="Open Sans Light"/>
                <a:cs typeface="Open Sans Light"/>
                <a:sym typeface="Open Sans Light"/>
              </a:rPr>
              <a:t>– Home Page</a:t>
            </a:r>
            <a:endParaRPr sz="500" b="0" i="0" u="none" strike="noStrike" cap="none">
              <a:solidFill>
                <a:srgbClr val="000000"/>
              </a:solidFill>
              <a:latin typeface="Arial"/>
              <a:ea typeface="Arial"/>
              <a:cs typeface="Arial"/>
              <a:sym typeface="Arial"/>
            </a:endParaRPr>
          </a:p>
        </p:txBody>
      </p:sp>
      <p:sp>
        <p:nvSpPr>
          <p:cNvPr id="1398" name="Google Shape;1398;g2f6947426b9_3_349"/>
          <p:cNvSpPr txBox="1"/>
          <p:nvPr/>
        </p:nvSpPr>
        <p:spPr>
          <a:xfrm>
            <a:off x="4700024" y="2305050"/>
            <a:ext cx="9045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Light"/>
              <a:buNone/>
            </a:pPr>
            <a:r>
              <a:rPr lang="en-GB" sz="1100" b="0" i="0" u="none" strike="noStrike" cap="none" baseline="30000">
                <a:solidFill>
                  <a:srgbClr val="163251"/>
                </a:solidFill>
                <a:latin typeface="Open Sans Light"/>
                <a:ea typeface="Open Sans Light"/>
                <a:cs typeface="Open Sans Light"/>
                <a:sym typeface="Open Sans Light"/>
              </a:rPr>
              <a:t>Profile Page –</a:t>
            </a:r>
            <a:endParaRPr sz="500" b="0" i="0" u="none" strike="noStrike" cap="none">
              <a:solidFill>
                <a:srgbClr val="000000"/>
              </a:solidFill>
              <a:latin typeface="Arial"/>
              <a:ea typeface="Arial"/>
              <a:cs typeface="Arial"/>
              <a:sym typeface="Arial"/>
            </a:endParaRPr>
          </a:p>
        </p:txBody>
      </p:sp>
      <p:sp>
        <p:nvSpPr>
          <p:cNvPr id="1399" name="Google Shape;1399;g2f6947426b9_3_349"/>
          <p:cNvSpPr txBox="1"/>
          <p:nvPr/>
        </p:nvSpPr>
        <p:spPr>
          <a:xfrm>
            <a:off x="2065836" y="4274856"/>
            <a:ext cx="8334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Light"/>
              <a:buNone/>
            </a:pPr>
            <a:r>
              <a:rPr lang="en-GB" sz="1100" b="0" i="0" u="none" strike="noStrike" cap="none" baseline="30000">
                <a:solidFill>
                  <a:srgbClr val="163251"/>
                </a:solidFill>
                <a:latin typeface="Open Sans Light"/>
                <a:ea typeface="Open Sans Light"/>
                <a:cs typeface="Open Sans Light"/>
                <a:sym typeface="Open Sans Light"/>
              </a:rPr>
              <a:t>Categories –</a:t>
            </a:r>
            <a:endParaRPr sz="500" b="0" i="0" u="none" strike="noStrike" cap="none">
              <a:solidFill>
                <a:srgbClr val="000000"/>
              </a:solidFill>
              <a:latin typeface="Arial"/>
              <a:ea typeface="Arial"/>
              <a:cs typeface="Arial"/>
              <a:sym typeface="Arial"/>
            </a:endParaRPr>
          </a:p>
        </p:txBody>
      </p:sp>
      <p:sp>
        <p:nvSpPr>
          <p:cNvPr id="1400" name="Google Shape;1400;g2f6947426b9_3_349"/>
          <p:cNvSpPr txBox="1"/>
          <p:nvPr/>
        </p:nvSpPr>
        <p:spPr>
          <a:xfrm>
            <a:off x="4460016" y="191556"/>
            <a:ext cx="2241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163251"/>
              </a:buClr>
              <a:buSzPts val="800"/>
              <a:buFont typeface="Open Sans"/>
              <a:buNone/>
            </a:pPr>
            <a:endParaRPr sz="800" b="0" i="0" u="none" strike="noStrike" cap="none">
              <a:solidFill>
                <a:srgbClr val="163251"/>
              </a:solidFill>
              <a:latin typeface="Open Sans"/>
              <a:ea typeface="Open Sans"/>
              <a:cs typeface="Open Sans"/>
              <a:sym typeface="Open Sans"/>
            </a:endParaRPr>
          </a:p>
        </p:txBody>
      </p:sp>
      <p:sp>
        <p:nvSpPr>
          <p:cNvPr id="1401" name="Google Shape;1401;g2f6947426b9_3_349"/>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Kontakt Hell">
  <p:cSld name="Kontakt Hell">
    <p:spTree>
      <p:nvGrpSpPr>
        <p:cNvPr id="1" name="Shape 195"/>
        <p:cNvGrpSpPr/>
        <p:nvPr/>
      </p:nvGrpSpPr>
      <p:grpSpPr>
        <a:xfrm>
          <a:off x="0" y="0"/>
          <a:ext cx="0" cy="0"/>
          <a:chOff x="0" y="0"/>
          <a:chExt cx="0" cy="0"/>
        </a:xfrm>
      </p:grpSpPr>
      <p:sp>
        <p:nvSpPr>
          <p:cNvPr id="196" name="Google Shape;196;p100"/>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197" name="Google Shape;197;p100"/>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98" name="Google Shape;198;p100"/>
          <p:cNvSpPr txBox="1"/>
          <p:nvPr/>
        </p:nvSpPr>
        <p:spPr>
          <a:xfrm>
            <a:off x="1305116" y="1038371"/>
            <a:ext cx="22497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SO ERREICHT </a:t>
            </a:r>
            <a:br>
              <a:rPr lang="en-GB" sz="2600" b="1" i="0" u="none" strike="noStrike" cap="none">
                <a:solidFill>
                  <a:srgbClr val="163251"/>
                </a:solidFill>
                <a:latin typeface="Open Sans"/>
                <a:ea typeface="Open Sans"/>
                <a:cs typeface="Open Sans"/>
                <a:sym typeface="Open Sans"/>
              </a:rPr>
            </a:br>
            <a:r>
              <a:rPr lang="en-GB" sz="2600" b="1" i="0" u="none" strike="noStrike" cap="none">
                <a:solidFill>
                  <a:srgbClr val="163251"/>
                </a:solidFill>
                <a:latin typeface="Open Sans"/>
                <a:ea typeface="Open Sans"/>
                <a:cs typeface="Open Sans"/>
                <a:sym typeface="Open Sans"/>
              </a:rPr>
              <a:t>IHR UNS</a:t>
            </a:r>
            <a:endParaRPr sz="500" b="0" i="0" u="none" strike="noStrike" cap="none">
              <a:solidFill>
                <a:srgbClr val="000000"/>
              </a:solidFill>
              <a:latin typeface="Arial"/>
              <a:ea typeface="Arial"/>
              <a:cs typeface="Arial"/>
              <a:sym typeface="Arial"/>
            </a:endParaRPr>
          </a:p>
        </p:txBody>
      </p:sp>
      <p:sp>
        <p:nvSpPr>
          <p:cNvPr id="199" name="Google Shape;199;p100"/>
          <p:cNvSpPr txBox="1"/>
          <p:nvPr/>
        </p:nvSpPr>
        <p:spPr>
          <a:xfrm>
            <a:off x="1305116" y="2571750"/>
            <a:ext cx="27006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a:t>
            </a:r>
            <a:endParaRPr sz="500" b="0" i="0" u="none" strike="noStrike" cap="none">
              <a:solidFill>
                <a:srgbClr val="000000"/>
              </a:solidFill>
              <a:latin typeface="Arial"/>
              <a:ea typeface="Arial"/>
              <a:cs typeface="Arial"/>
              <a:sym typeface="Arial"/>
            </a:endParaRPr>
          </a:p>
        </p:txBody>
      </p:sp>
      <p:sp>
        <p:nvSpPr>
          <p:cNvPr id="200" name="Google Shape;200;p100"/>
          <p:cNvSpPr txBox="1"/>
          <p:nvPr/>
        </p:nvSpPr>
        <p:spPr>
          <a:xfrm>
            <a:off x="1305116" y="3734923"/>
            <a:ext cx="2689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+49 40 22859616</a:t>
            </a:r>
            <a:endParaRPr sz="500" b="0" i="0" u="none" strike="noStrike" cap="none">
              <a:solidFill>
                <a:srgbClr val="000000"/>
              </a:solidFill>
              <a:latin typeface="Arial"/>
              <a:ea typeface="Arial"/>
              <a:cs typeface="Arial"/>
              <a:sym typeface="Arial"/>
            </a:endParaRPr>
          </a:p>
        </p:txBody>
      </p:sp>
      <p:sp>
        <p:nvSpPr>
          <p:cNvPr id="201" name="Google Shape;201;p100"/>
          <p:cNvSpPr txBox="1"/>
          <p:nvPr/>
        </p:nvSpPr>
        <p:spPr>
          <a:xfrm>
            <a:off x="4572000" y="2571750"/>
            <a:ext cx="1715700" cy="706800"/>
          </a:xfrm>
          <a:prstGeom prst="rect">
            <a:avLst/>
          </a:prstGeom>
          <a:noFill/>
          <a:ln>
            <a:noFill/>
          </a:ln>
        </p:spPr>
        <p:txBody>
          <a:bodyPr spcFirstLastPara="1" wrap="square" lIns="19050" tIns="19050" rIns="19050" bIns="19050" anchor="t" anchorCtr="0">
            <a:noAutofit/>
          </a:bodyPr>
          <a:lstStyle/>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neuefische GmbH</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Gasstraße 6a</a:t>
            </a:r>
            <a:endParaRPr sz="5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22761 Hamburg</a:t>
            </a:r>
            <a:endParaRPr sz="500" b="0" i="0" u="none" strike="noStrike" cap="none">
              <a:solidFill>
                <a:srgbClr val="000000"/>
              </a:solidFill>
              <a:latin typeface="Arial"/>
              <a:ea typeface="Arial"/>
              <a:cs typeface="Arial"/>
              <a:sym typeface="Arial"/>
            </a:endParaRPr>
          </a:p>
        </p:txBody>
      </p:sp>
      <p:sp>
        <p:nvSpPr>
          <p:cNvPr id="202" name="Google Shape;202;p100"/>
          <p:cNvSpPr txBox="1"/>
          <p:nvPr/>
        </p:nvSpPr>
        <p:spPr>
          <a:xfrm>
            <a:off x="6287743" y="2571750"/>
            <a:ext cx="1998600" cy="483900"/>
          </a:xfrm>
          <a:prstGeom prst="rect">
            <a:avLst/>
          </a:prstGeom>
          <a:noFill/>
          <a:ln>
            <a:noFill/>
          </a:ln>
        </p:spPr>
        <p:txBody>
          <a:bodyPr spcFirstLastPara="1" wrap="square" lIns="19050" tIns="19050" rIns="19050" bIns="19050" anchor="t" anchorCtr="0">
            <a:noAutofit/>
          </a:bodyPr>
          <a:lstStyle/>
          <a:p>
            <a:pPr marL="0" marR="0" lvl="0" indent="0" algn="l" rtl="0">
              <a:lnSpc>
                <a:spcPct val="140000"/>
              </a:lnSpc>
              <a:spcBef>
                <a:spcPts val="0"/>
              </a:spcBef>
              <a:spcAft>
                <a:spcPts val="0"/>
              </a:spcAft>
              <a:buClr>
                <a:srgbClr val="7589A2"/>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3"/>
              </a:rPr>
              <a:t>studienberatung@neuefische.de</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7589A2"/>
              </a:buClr>
              <a:buSzPts val="1000"/>
              <a:buFont typeface="Open Sans"/>
              <a:buNone/>
            </a:pPr>
            <a:r>
              <a:rPr lang="en-GB" sz="1000" b="0" i="0" u="sng" strike="noStrike" cap="none" baseline="30000">
                <a:solidFill>
                  <a:schemeClr val="hlink"/>
                </a:solidFill>
                <a:latin typeface="Open Sans"/>
                <a:ea typeface="Open Sans"/>
                <a:cs typeface="Open Sans"/>
                <a:sym typeface="Open Sans"/>
                <a:hlinkClick r:id="rId4"/>
              </a:rPr>
              <a:t>www.neuefische.de</a:t>
            </a:r>
            <a:endParaRPr sz="500" b="0" i="0" u="none" strike="noStrike" cap="none">
              <a:solidFill>
                <a:srgbClr val="000000"/>
              </a:solidFill>
              <a:latin typeface="Arial"/>
              <a:ea typeface="Arial"/>
              <a:cs typeface="Arial"/>
              <a:sym typeface="Arial"/>
            </a:endParaRPr>
          </a:p>
        </p:txBody>
      </p:sp>
      <p:sp>
        <p:nvSpPr>
          <p:cNvPr id="203" name="Google Shape;203;p100"/>
          <p:cNvSpPr txBox="1"/>
          <p:nvPr/>
        </p:nvSpPr>
        <p:spPr>
          <a:xfrm>
            <a:off x="4572000" y="2290763"/>
            <a:ext cx="17157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ANSCHRIFT</a:t>
            </a:r>
            <a:endParaRPr sz="500" b="0" i="0" u="none" strike="noStrike" cap="none">
              <a:solidFill>
                <a:srgbClr val="000000"/>
              </a:solidFill>
              <a:latin typeface="Arial"/>
              <a:ea typeface="Arial"/>
              <a:cs typeface="Arial"/>
              <a:sym typeface="Arial"/>
            </a:endParaRPr>
          </a:p>
        </p:txBody>
      </p:sp>
      <p:sp>
        <p:nvSpPr>
          <p:cNvPr id="204" name="Google Shape;204;p100"/>
          <p:cNvSpPr txBox="1"/>
          <p:nvPr/>
        </p:nvSpPr>
        <p:spPr>
          <a:xfrm>
            <a:off x="6287743" y="2290763"/>
            <a:ext cx="1998600" cy="2334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ONLINE</a:t>
            </a:r>
            <a:endParaRPr sz="500" b="0" i="0" u="none" strike="noStrike" cap="none">
              <a:solidFill>
                <a:srgbClr val="000000"/>
              </a:solidFill>
              <a:latin typeface="Arial"/>
              <a:ea typeface="Arial"/>
              <a:cs typeface="Arial"/>
              <a:sym typeface="Arial"/>
            </a:endParaRPr>
          </a:p>
        </p:txBody>
      </p:sp>
      <p:pic>
        <p:nvPicPr>
          <p:cNvPr id="205" name="Google Shape;205;p100" descr="neuefische_bone_orange.pdf"/>
          <p:cNvPicPr preferRelativeResize="0"/>
          <p:nvPr/>
        </p:nvPicPr>
        <p:blipFill rotWithShape="1">
          <a:blip r:embed="rId5">
            <a:alphaModFix/>
          </a:blip>
          <a:srcRect/>
          <a:stretch/>
        </p:blipFill>
        <p:spPr>
          <a:xfrm>
            <a:off x="641984" y="1038371"/>
            <a:ext cx="501316" cy="47625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Mockup 2">
  <p:cSld name="Mockup 2">
    <p:spTree>
      <p:nvGrpSpPr>
        <p:cNvPr id="1" name="Shape 1402"/>
        <p:cNvGrpSpPr/>
        <p:nvPr/>
      </p:nvGrpSpPr>
      <p:grpSpPr>
        <a:xfrm>
          <a:off x="0" y="0"/>
          <a:ext cx="0" cy="0"/>
          <a:chOff x="0" y="0"/>
          <a:chExt cx="0" cy="0"/>
        </a:xfrm>
      </p:grpSpPr>
      <p:pic>
        <p:nvPicPr>
          <p:cNvPr id="1403" name="Google Shape;1403;g2f6947426b9_3_387" descr="Bild"/>
          <p:cNvPicPr preferRelativeResize="0"/>
          <p:nvPr/>
        </p:nvPicPr>
        <p:blipFill rotWithShape="1">
          <a:blip r:embed="rId2">
            <a:alphaModFix/>
          </a:blip>
          <a:srcRect/>
          <a:stretch/>
        </p:blipFill>
        <p:spPr>
          <a:xfrm>
            <a:off x="-4121102" y="2571750"/>
            <a:ext cx="16491075" cy="3777134"/>
          </a:xfrm>
          <a:prstGeom prst="rect">
            <a:avLst/>
          </a:prstGeom>
          <a:noFill/>
          <a:ln>
            <a:noFill/>
          </a:ln>
        </p:spPr>
      </p:pic>
      <p:sp>
        <p:nvSpPr>
          <p:cNvPr id="1404" name="Google Shape;1404;g2f6947426b9_3_387"/>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1405" name="Google Shape;1405;g2f6947426b9_3_387"/>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406" name="Google Shape;1406;g2f6947426b9_3_387"/>
          <p:cNvSpPr txBox="1"/>
          <p:nvPr/>
        </p:nvSpPr>
        <p:spPr>
          <a:xfrm>
            <a:off x="572041" y="311422"/>
            <a:ext cx="24366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APP MOCKUPS</a:t>
            </a:r>
            <a:endParaRPr sz="500" b="0" i="0" u="none" strike="noStrike" cap="none">
              <a:solidFill>
                <a:srgbClr val="000000"/>
              </a:solidFill>
              <a:latin typeface="Arial"/>
              <a:ea typeface="Arial"/>
              <a:cs typeface="Arial"/>
              <a:sym typeface="Arial"/>
            </a:endParaRPr>
          </a:p>
        </p:txBody>
      </p:sp>
      <p:grpSp>
        <p:nvGrpSpPr>
          <p:cNvPr id="1407" name="Google Shape;1407;g2f6947426b9_3_387"/>
          <p:cNvGrpSpPr/>
          <p:nvPr/>
        </p:nvGrpSpPr>
        <p:grpSpPr>
          <a:xfrm>
            <a:off x="3622900" y="1952813"/>
            <a:ext cx="1898198" cy="3789113"/>
            <a:chOff x="-1" y="0"/>
            <a:chExt cx="5061862" cy="10104300"/>
          </a:xfrm>
        </p:grpSpPr>
        <p:sp>
          <p:nvSpPr>
            <p:cNvPr id="1408" name="Google Shape;1408;g2f6947426b9_3_387"/>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09" name="Google Shape;1409;g2f6947426b9_3_387"/>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10" name="Google Shape;1410;g2f6947426b9_3_387"/>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11" name="Google Shape;1411;g2f6947426b9_3_387"/>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12" name="Google Shape;1412;g2f6947426b9_3_387"/>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13" name="Google Shape;1413;g2f6947426b9_3_387"/>
            <p:cNvSpPr/>
            <p:nvPr/>
          </p:nvSpPr>
          <p:spPr>
            <a:xfrm>
              <a:off x="2119055" y="9113539"/>
              <a:ext cx="820200" cy="813600"/>
            </a:xfrm>
            <a:prstGeom prst="ellipse">
              <a:avLst/>
            </a:prstGeom>
            <a:noFill/>
            <a:ln w="25400" cap="flat" cmpd="sng">
              <a:solidFill>
                <a:srgbClr val="33333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14" name="Google Shape;1414;g2f6947426b9_3_387"/>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15" name="Google Shape;1415;g2f6947426b9_3_387"/>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16" name="Google Shape;1416;g2f6947426b9_3_387"/>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1417" name="Google Shape;1417;g2f6947426b9_3_387"/>
          <p:cNvSpPr>
            <a:spLocks noGrp="1"/>
          </p:cNvSpPr>
          <p:nvPr>
            <p:ph type="pic" idx="2"/>
          </p:nvPr>
        </p:nvSpPr>
        <p:spPr>
          <a:xfrm>
            <a:off x="3759984" y="2428122"/>
            <a:ext cx="1625700" cy="2871300"/>
          </a:xfrm>
          <a:prstGeom prst="rect">
            <a:avLst/>
          </a:prstGeom>
          <a:noFill/>
          <a:ln>
            <a:noFill/>
          </a:ln>
        </p:spPr>
      </p:sp>
      <p:grpSp>
        <p:nvGrpSpPr>
          <p:cNvPr id="1418" name="Google Shape;1418;g2f6947426b9_3_387"/>
          <p:cNvGrpSpPr/>
          <p:nvPr/>
        </p:nvGrpSpPr>
        <p:grpSpPr>
          <a:xfrm>
            <a:off x="1143300" y="1952813"/>
            <a:ext cx="1898198" cy="3789113"/>
            <a:chOff x="-1" y="0"/>
            <a:chExt cx="5061862" cy="10104300"/>
          </a:xfrm>
        </p:grpSpPr>
        <p:sp>
          <p:nvSpPr>
            <p:cNvPr id="1419" name="Google Shape;1419;g2f6947426b9_3_387"/>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20" name="Google Shape;1420;g2f6947426b9_3_387"/>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21" name="Google Shape;1421;g2f6947426b9_3_387"/>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22" name="Google Shape;1422;g2f6947426b9_3_387"/>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23" name="Google Shape;1423;g2f6947426b9_3_387"/>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24" name="Google Shape;1424;g2f6947426b9_3_387"/>
            <p:cNvSpPr/>
            <p:nvPr/>
          </p:nvSpPr>
          <p:spPr>
            <a:xfrm>
              <a:off x="2119055" y="9113539"/>
              <a:ext cx="820200" cy="813600"/>
            </a:xfrm>
            <a:prstGeom prst="ellipse">
              <a:avLst/>
            </a:prstGeom>
            <a:noFill/>
            <a:ln w="25400" cap="flat" cmpd="sng">
              <a:solidFill>
                <a:srgbClr val="33333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25" name="Google Shape;1425;g2f6947426b9_3_387"/>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26" name="Google Shape;1426;g2f6947426b9_3_387"/>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27" name="Google Shape;1427;g2f6947426b9_3_387"/>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1428" name="Google Shape;1428;g2f6947426b9_3_387"/>
          <p:cNvSpPr>
            <a:spLocks noGrp="1"/>
          </p:cNvSpPr>
          <p:nvPr>
            <p:ph type="pic" idx="3"/>
          </p:nvPr>
        </p:nvSpPr>
        <p:spPr>
          <a:xfrm>
            <a:off x="1280384" y="2428122"/>
            <a:ext cx="1625700" cy="2871300"/>
          </a:xfrm>
          <a:prstGeom prst="rect">
            <a:avLst/>
          </a:prstGeom>
          <a:noFill/>
          <a:ln>
            <a:noFill/>
          </a:ln>
        </p:spPr>
      </p:sp>
      <p:grpSp>
        <p:nvGrpSpPr>
          <p:cNvPr id="1429" name="Google Shape;1429;g2f6947426b9_3_387"/>
          <p:cNvGrpSpPr/>
          <p:nvPr/>
        </p:nvGrpSpPr>
        <p:grpSpPr>
          <a:xfrm>
            <a:off x="6103057" y="1952813"/>
            <a:ext cx="1898198" cy="3789113"/>
            <a:chOff x="-1" y="0"/>
            <a:chExt cx="5061862" cy="10104300"/>
          </a:xfrm>
        </p:grpSpPr>
        <p:sp>
          <p:nvSpPr>
            <p:cNvPr id="1430" name="Google Shape;1430;g2f6947426b9_3_387"/>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31" name="Google Shape;1431;g2f6947426b9_3_387"/>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32" name="Google Shape;1432;g2f6947426b9_3_387"/>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33" name="Google Shape;1433;g2f6947426b9_3_387"/>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34" name="Google Shape;1434;g2f6947426b9_3_387"/>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35" name="Google Shape;1435;g2f6947426b9_3_387"/>
            <p:cNvSpPr/>
            <p:nvPr/>
          </p:nvSpPr>
          <p:spPr>
            <a:xfrm>
              <a:off x="2119055" y="9113539"/>
              <a:ext cx="820200" cy="813600"/>
            </a:xfrm>
            <a:prstGeom prst="ellipse">
              <a:avLst/>
            </a:prstGeom>
            <a:noFill/>
            <a:ln w="25400" cap="flat" cmpd="sng">
              <a:solidFill>
                <a:srgbClr val="33333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36" name="Google Shape;1436;g2f6947426b9_3_387"/>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37" name="Google Shape;1437;g2f6947426b9_3_387"/>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38" name="Google Shape;1438;g2f6947426b9_3_387"/>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1439" name="Google Shape;1439;g2f6947426b9_3_387"/>
          <p:cNvSpPr>
            <a:spLocks noGrp="1"/>
          </p:cNvSpPr>
          <p:nvPr>
            <p:ph type="pic" idx="4"/>
          </p:nvPr>
        </p:nvSpPr>
        <p:spPr>
          <a:xfrm>
            <a:off x="6240140" y="2428122"/>
            <a:ext cx="1625700" cy="2871300"/>
          </a:xfrm>
          <a:prstGeom prst="rect">
            <a:avLst/>
          </a:prstGeom>
          <a:noFill/>
          <a:ln>
            <a:noFill/>
          </a:ln>
        </p:spPr>
      </p:sp>
      <p:sp>
        <p:nvSpPr>
          <p:cNvPr id="1440" name="Google Shape;1440;g2f6947426b9_3_387"/>
          <p:cNvSpPr txBox="1"/>
          <p:nvPr/>
        </p:nvSpPr>
        <p:spPr>
          <a:xfrm>
            <a:off x="1150624" y="1279284"/>
            <a:ext cx="1938300" cy="295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800"/>
              <a:buFont typeface="Open Sans"/>
              <a:buNone/>
            </a:pPr>
            <a:r>
              <a:rPr lang="en-GB" sz="800" b="0" i="0" u="none" strike="noStrike" cap="none">
                <a:solidFill>
                  <a:srgbClr val="7589A2"/>
                </a:solidFill>
                <a:latin typeface="Open Sans"/>
                <a:ea typeface="Open Sans"/>
                <a:cs typeface="Open Sans"/>
                <a:sym typeface="Open Sans"/>
              </a:rPr>
              <a:t>Absolventin Data Science, 48, berufserfahrene Digital Sales Managering</a:t>
            </a:r>
            <a:endParaRPr sz="500" b="0" i="0" u="none" strike="noStrike" cap="none">
              <a:solidFill>
                <a:srgbClr val="000000"/>
              </a:solidFill>
              <a:latin typeface="Arial"/>
              <a:ea typeface="Arial"/>
              <a:cs typeface="Arial"/>
              <a:sym typeface="Arial"/>
            </a:endParaRPr>
          </a:p>
        </p:txBody>
      </p:sp>
      <p:sp>
        <p:nvSpPr>
          <p:cNvPr id="1441" name="Google Shape;1441;g2f6947426b9_3_387"/>
          <p:cNvSpPr txBox="1"/>
          <p:nvPr/>
        </p:nvSpPr>
        <p:spPr>
          <a:xfrm>
            <a:off x="1142028" y="1012585"/>
            <a:ext cx="18285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a:buNone/>
            </a:pPr>
            <a:r>
              <a:rPr lang="en-GB" sz="1100" b="0" i="0" u="none" strike="noStrike" cap="none" baseline="30000">
                <a:solidFill>
                  <a:srgbClr val="163251"/>
                </a:solidFill>
                <a:latin typeface="Open Sans"/>
                <a:ea typeface="Open Sans"/>
                <a:cs typeface="Open Sans"/>
                <a:sym typeface="Open Sans"/>
              </a:rPr>
              <a:t>„App Name“</a:t>
            </a:r>
            <a:endParaRPr sz="500" b="0" i="0" u="none" strike="noStrike" cap="none">
              <a:solidFill>
                <a:srgbClr val="000000"/>
              </a:solidFill>
              <a:latin typeface="Arial"/>
              <a:ea typeface="Arial"/>
              <a:cs typeface="Arial"/>
              <a:sym typeface="Arial"/>
            </a:endParaRPr>
          </a:p>
        </p:txBody>
      </p:sp>
      <p:sp>
        <p:nvSpPr>
          <p:cNvPr id="1442" name="Google Shape;1442;g2f6947426b9_3_387"/>
          <p:cNvSpPr txBox="1"/>
          <p:nvPr/>
        </p:nvSpPr>
        <p:spPr>
          <a:xfrm>
            <a:off x="3631496" y="1279284"/>
            <a:ext cx="1938300" cy="295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800"/>
              <a:buFont typeface="Open Sans"/>
              <a:buNone/>
            </a:pPr>
            <a:r>
              <a:rPr lang="en-GB" sz="800" b="0" i="0" u="none" strike="noStrike" cap="none">
                <a:solidFill>
                  <a:srgbClr val="7589A2"/>
                </a:solidFill>
                <a:latin typeface="Open Sans"/>
                <a:ea typeface="Open Sans"/>
                <a:cs typeface="Open Sans"/>
                <a:sym typeface="Open Sans"/>
              </a:rPr>
              <a:t>Absolventin Data Science, 48, berufserfahrene Digital Sales Managering</a:t>
            </a:r>
            <a:endParaRPr sz="500" b="0" i="0" u="none" strike="noStrike" cap="none">
              <a:solidFill>
                <a:srgbClr val="000000"/>
              </a:solidFill>
              <a:latin typeface="Arial"/>
              <a:ea typeface="Arial"/>
              <a:cs typeface="Arial"/>
              <a:sym typeface="Arial"/>
            </a:endParaRPr>
          </a:p>
        </p:txBody>
      </p:sp>
      <p:sp>
        <p:nvSpPr>
          <p:cNvPr id="1443" name="Google Shape;1443;g2f6947426b9_3_387"/>
          <p:cNvSpPr txBox="1"/>
          <p:nvPr/>
        </p:nvSpPr>
        <p:spPr>
          <a:xfrm>
            <a:off x="3622900" y="1012584"/>
            <a:ext cx="18285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a:buNone/>
            </a:pPr>
            <a:r>
              <a:rPr lang="en-GB" sz="1100" b="0" i="0" u="none" strike="noStrike" cap="none" baseline="30000">
                <a:solidFill>
                  <a:srgbClr val="163251"/>
                </a:solidFill>
                <a:latin typeface="Open Sans"/>
                <a:ea typeface="Open Sans"/>
                <a:cs typeface="Open Sans"/>
                <a:sym typeface="Open Sans"/>
              </a:rPr>
              <a:t>„App Name“</a:t>
            </a:r>
            <a:endParaRPr sz="500" b="0" i="0" u="none" strike="noStrike" cap="none">
              <a:solidFill>
                <a:srgbClr val="000000"/>
              </a:solidFill>
              <a:latin typeface="Arial"/>
              <a:ea typeface="Arial"/>
              <a:cs typeface="Arial"/>
              <a:sym typeface="Arial"/>
            </a:endParaRPr>
          </a:p>
        </p:txBody>
      </p:sp>
      <p:sp>
        <p:nvSpPr>
          <p:cNvPr id="1444" name="Google Shape;1444;g2f6947426b9_3_387"/>
          <p:cNvSpPr txBox="1"/>
          <p:nvPr/>
        </p:nvSpPr>
        <p:spPr>
          <a:xfrm>
            <a:off x="6111653" y="1279284"/>
            <a:ext cx="1938300" cy="295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800"/>
              <a:buFont typeface="Open Sans"/>
              <a:buNone/>
            </a:pPr>
            <a:r>
              <a:rPr lang="en-GB" sz="800" b="0" i="0" u="none" strike="noStrike" cap="none">
                <a:solidFill>
                  <a:srgbClr val="7589A2"/>
                </a:solidFill>
                <a:latin typeface="Open Sans"/>
                <a:ea typeface="Open Sans"/>
                <a:cs typeface="Open Sans"/>
                <a:sym typeface="Open Sans"/>
              </a:rPr>
              <a:t>Absolventin Data Science, 48, berufserfahrene Digital Sales Managering</a:t>
            </a:r>
            <a:endParaRPr sz="500" b="0" i="0" u="none" strike="noStrike" cap="none">
              <a:solidFill>
                <a:srgbClr val="000000"/>
              </a:solidFill>
              <a:latin typeface="Arial"/>
              <a:ea typeface="Arial"/>
              <a:cs typeface="Arial"/>
              <a:sym typeface="Arial"/>
            </a:endParaRPr>
          </a:p>
        </p:txBody>
      </p:sp>
      <p:sp>
        <p:nvSpPr>
          <p:cNvPr id="1445" name="Google Shape;1445;g2f6947426b9_3_387"/>
          <p:cNvSpPr txBox="1"/>
          <p:nvPr/>
        </p:nvSpPr>
        <p:spPr>
          <a:xfrm>
            <a:off x="6103056" y="1012584"/>
            <a:ext cx="18285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a:buNone/>
            </a:pPr>
            <a:r>
              <a:rPr lang="en-GB" sz="1100" b="0" i="0" u="none" strike="noStrike" cap="none" baseline="30000">
                <a:solidFill>
                  <a:srgbClr val="163251"/>
                </a:solidFill>
                <a:latin typeface="Open Sans"/>
                <a:ea typeface="Open Sans"/>
                <a:cs typeface="Open Sans"/>
                <a:sym typeface="Open Sans"/>
              </a:rPr>
              <a:t>„App Name“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Mockup 3">
  <p:cSld name="Mockup 3">
    <p:spTree>
      <p:nvGrpSpPr>
        <p:cNvPr id="1" name="Shape 1446"/>
        <p:cNvGrpSpPr/>
        <p:nvPr/>
      </p:nvGrpSpPr>
      <p:grpSpPr>
        <a:xfrm>
          <a:off x="0" y="0"/>
          <a:ext cx="0" cy="0"/>
          <a:chOff x="0" y="0"/>
          <a:chExt cx="0" cy="0"/>
        </a:xfrm>
      </p:grpSpPr>
      <p:sp>
        <p:nvSpPr>
          <p:cNvPr id="1447" name="Google Shape;1447;g2f6947426b9_3_431"/>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sp>
        <p:nvSpPr>
          <p:cNvPr id="1448" name="Google Shape;1448;g2f6947426b9_3_431"/>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cxnSp>
        <p:nvCxnSpPr>
          <p:cNvPr id="1449" name="Google Shape;1449;g2f6947426b9_3_431"/>
          <p:cNvCxnSpPr/>
          <p:nvPr/>
        </p:nvCxnSpPr>
        <p:spPr>
          <a:xfrm rot="10800000">
            <a:off x="2295129" y="-8936"/>
            <a:ext cx="0" cy="5161200"/>
          </a:xfrm>
          <a:prstGeom prst="straightConnector1">
            <a:avLst/>
          </a:prstGeom>
          <a:noFill/>
          <a:ln w="12700" cap="flat" cmpd="sng">
            <a:solidFill>
              <a:srgbClr val="E0E4E8"/>
            </a:solidFill>
            <a:prstDash val="solid"/>
            <a:miter lim="400000"/>
            <a:headEnd type="none" w="sm" len="sm"/>
            <a:tailEnd type="none" w="sm" len="sm"/>
          </a:ln>
        </p:spPr>
      </p:cxnSp>
      <p:grpSp>
        <p:nvGrpSpPr>
          <p:cNvPr id="1450" name="Google Shape;1450;g2f6947426b9_3_431"/>
          <p:cNvGrpSpPr/>
          <p:nvPr/>
        </p:nvGrpSpPr>
        <p:grpSpPr>
          <a:xfrm>
            <a:off x="-1427076" y="486187"/>
            <a:ext cx="7908334" cy="4500017"/>
            <a:chOff x="-1" y="-1"/>
            <a:chExt cx="21088890" cy="12000044"/>
          </a:xfrm>
        </p:grpSpPr>
        <p:sp>
          <p:nvSpPr>
            <p:cNvPr id="1451" name="Google Shape;1451;g2f6947426b9_3_431"/>
            <p:cNvSpPr/>
            <p:nvPr/>
          </p:nvSpPr>
          <p:spPr>
            <a:xfrm>
              <a:off x="1838550" y="-1"/>
              <a:ext cx="17229618" cy="11683062"/>
            </a:xfrm>
            <a:custGeom>
              <a:avLst/>
              <a:gdLst/>
              <a:ahLst/>
              <a:cxnLst/>
              <a:rect l="l" t="t" r="r" b="b"/>
              <a:pathLst>
                <a:path w="21600" h="21600" extrusionOk="0">
                  <a:moveTo>
                    <a:pt x="812" y="0"/>
                  </a:moveTo>
                  <a:lnTo>
                    <a:pt x="20788" y="0"/>
                  </a:lnTo>
                  <a:cubicBezTo>
                    <a:pt x="21237" y="0"/>
                    <a:pt x="21600" y="532"/>
                    <a:pt x="21600" y="1188"/>
                  </a:cubicBezTo>
                  <a:lnTo>
                    <a:pt x="21600" y="20412"/>
                  </a:lnTo>
                  <a:cubicBezTo>
                    <a:pt x="21600" y="21068"/>
                    <a:pt x="21237" y="21600"/>
                    <a:pt x="20788" y="21600"/>
                  </a:cubicBezTo>
                  <a:lnTo>
                    <a:pt x="812" y="21600"/>
                  </a:lnTo>
                  <a:cubicBezTo>
                    <a:pt x="363" y="21600"/>
                    <a:pt x="0" y="21068"/>
                    <a:pt x="0" y="20412"/>
                  </a:cubicBezTo>
                  <a:lnTo>
                    <a:pt x="0" y="1188"/>
                  </a:lnTo>
                  <a:cubicBezTo>
                    <a:pt x="0" y="532"/>
                    <a:pt x="363" y="0"/>
                    <a:pt x="812" y="0"/>
                  </a:cubicBezTo>
                  <a:close/>
                </a:path>
              </a:pathLst>
            </a:custGeom>
            <a:solidFill>
              <a:srgbClr val="383838"/>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52" name="Google Shape;1452;g2f6947426b9_3_431"/>
            <p:cNvSpPr/>
            <p:nvPr/>
          </p:nvSpPr>
          <p:spPr>
            <a:xfrm>
              <a:off x="-1" y="11835667"/>
              <a:ext cx="21088890" cy="164376"/>
            </a:xfrm>
            <a:custGeom>
              <a:avLst/>
              <a:gdLst/>
              <a:ahLst/>
              <a:cxnLst/>
              <a:rect l="l" t="t" r="r" b="b"/>
              <a:pathLst>
                <a:path w="21600" h="21600" extrusionOk="0">
                  <a:moveTo>
                    <a:pt x="0" y="0"/>
                  </a:moveTo>
                  <a:lnTo>
                    <a:pt x="21600" y="0"/>
                  </a:lnTo>
                  <a:lnTo>
                    <a:pt x="21586" y="2614"/>
                  </a:lnTo>
                  <a:cubicBezTo>
                    <a:pt x="21505" y="13771"/>
                    <a:pt x="21314" y="21600"/>
                    <a:pt x="21092" y="21600"/>
                  </a:cubicBezTo>
                  <a:lnTo>
                    <a:pt x="508" y="21600"/>
                  </a:lnTo>
                  <a:cubicBezTo>
                    <a:pt x="286" y="21600"/>
                    <a:pt x="95" y="13771"/>
                    <a:pt x="14" y="2614"/>
                  </a:cubicBezTo>
                  <a:close/>
                </a:path>
              </a:pathLst>
            </a:custGeom>
            <a:gradFill>
              <a:gsLst>
                <a:gs pos="0">
                  <a:srgbClr val="C5C5C5"/>
                </a:gs>
                <a:gs pos="89000">
                  <a:srgbClr val="828282"/>
                </a:gs>
                <a:gs pos="100000">
                  <a:srgbClr val="828282"/>
                </a:gs>
              </a:gsLst>
              <a:lin ang="5400012" scaled="0"/>
            </a:gra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53" name="Google Shape;1453;g2f6947426b9_3_431"/>
            <p:cNvSpPr/>
            <p:nvPr/>
          </p:nvSpPr>
          <p:spPr>
            <a:xfrm>
              <a:off x="-1" y="11433307"/>
              <a:ext cx="21088800" cy="402300"/>
            </a:xfrm>
            <a:prstGeom prst="rect">
              <a:avLst/>
            </a:prstGeom>
            <a:gradFill>
              <a:gsLst>
                <a:gs pos="0">
                  <a:srgbClr val="000000">
                    <a:alpha val="48627"/>
                  </a:srgbClr>
                </a:gs>
                <a:gs pos="1000">
                  <a:srgbClr val="F2F2F2"/>
                </a:gs>
                <a:gs pos="2000">
                  <a:srgbClr val="D5D5D5"/>
                </a:gs>
                <a:gs pos="100000">
                  <a:srgbClr val="D5D5D5"/>
                </a:gs>
              </a:gsLst>
              <a:lin ang="0" scaled="0"/>
            </a:gra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54" name="Google Shape;1454;g2f6947426b9_3_431"/>
            <p:cNvSpPr/>
            <p:nvPr/>
          </p:nvSpPr>
          <p:spPr>
            <a:xfrm>
              <a:off x="9034971" y="11439949"/>
              <a:ext cx="2916054" cy="229824"/>
            </a:xfrm>
            <a:custGeom>
              <a:avLst/>
              <a:gdLst/>
              <a:ahLst/>
              <a:cxnLst/>
              <a:rect l="l" t="t" r="r" b="b"/>
              <a:pathLst>
                <a:path w="21600" h="21600" extrusionOk="0">
                  <a:moveTo>
                    <a:pt x="0" y="0"/>
                  </a:moveTo>
                  <a:lnTo>
                    <a:pt x="21600" y="0"/>
                  </a:lnTo>
                  <a:lnTo>
                    <a:pt x="21512" y="5512"/>
                  </a:lnTo>
                  <a:cubicBezTo>
                    <a:pt x="21194" y="14966"/>
                    <a:pt x="20450" y="21600"/>
                    <a:pt x="19583" y="21600"/>
                  </a:cubicBezTo>
                  <a:lnTo>
                    <a:pt x="2017" y="21600"/>
                  </a:lnTo>
                  <a:cubicBezTo>
                    <a:pt x="1150" y="21600"/>
                    <a:pt x="406" y="14966"/>
                    <a:pt x="88" y="5512"/>
                  </a:cubicBezTo>
                  <a:close/>
                </a:path>
              </a:pathLst>
            </a:custGeom>
            <a:gradFill>
              <a:gsLst>
                <a:gs pos="0">
                  <a:srgbClr val="828282"/>
                </a:gs>
                <a:gs pos="12000">
                  <a:srgbClr val="F2F2F2"/>
                </a:gs>
                <a:gs pos="88000">
                  <a:srgbClr val="F2F2F2"/>
                </a:gs>
                <a:gs pos="100000">
                  <a:srgbClr val="828282"/>
                </a:gs>
              </a:gsLst>
              <a:lin ang="0" scaled="0"/>
            </a:gra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nvGrpSpPr>
            <p:cNvPr id="1455" name="Google Shape;1455;g2f6947426b9_3_431"/>
            <p:cNvGrpSpPr/>
            <p:nvPr/>
          </p:nvGrpSpPr>
          <p:grpSpPr>
            <a:xfrm>
              <a:off x="10505500" y="373652"/>
              <a:ext cx="50701" cy="49500"/>
              <a:chOff x="-26" y="0"/>
              <a:chExt cx="50701" cy="49500"/>
            </a:xfrm>
          </p:grpSpPr>
          <p:sp>
            <p:nvSpPr>
              <p:cNvPr id="1456" name="Google Shape;1456;g2f6947426b9_3_431"/>
              <p:cNvSpPr/>
              <p:nvPr/>
            </p:nvSpPr>
            <p:spPr>
              <a:xfrm flipH="1">
                <a:off x="-26" y="0"/>
                <a:ext cx="50700" cy="49500"/>
              </a:xfrm>
              <a:prstGeom prst="ellipse">
                <a:avLst/>
              </a:prstGeom>
              <a:solidFill>
                <a:srgbClr val="FFFFFF"/>
              </a:solidFill>
              <a:ln w="101600" cap="flat" cmpd="sng">
                <a:solidFill>
                  <a:srgbClr val="FFFFFF">
                    <a:alpha val="48627"/>
                  </a:srgbClr>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1457" name="Google Shape;1457;g2f6947426b9_3_431"/>
              <p:cNvSpPr/>
              <p:nvPr/>
            </p:nvSpPr>
            <p:spPr>
              <a:xfrm flipH="1">
                <a:off x="-25" y="0"/>
                <a:ext cx="50700" cy="49500"/>
              </a:xfrm>
              <a:prstGeom prst="ellipse">
                <a:avLst/>
              </a:prstGeom>
              <a:solidFill>
                <a:srgbClr val="002060"/>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grpSp>
      <p:sp>
        <p:nvSpPr>
          <p:cNvPr id="1458" name="Google Shape;1458;g2f6947426b9_3_431"/>
          <p:cNvSpPr>
            <a:spLocks noGrp="1"/>
          </p:cNvSpPr>
          <p:nvPr>
            <p:ph type="pic" idx="2"/>
          </p:nvPr>
        </p:nvSpPr>
        <p:spPr>
          <a:xfrm>
            <a:off x="-488568" y="822461"/>
            <a:ext cx="6031500" cy="3786900"/>
          </a:xfrm>
          <a:prstGeom prst="rect">
            <a:avLst/>
          </a:prstGeom>
          <a:noFill/>
          <a:ln>
            <a:noFill/>
          </a:ln>
        </p:spPr>
      </p:sp>
      <p:sp>
        <p:nvSpPr>
          <p:cNvPr id="1459" name="Google Shape;1459;g2f6947426b9_3_431"/>
          <p:cNvSpPr txBox="1"/>
          <p:nvPr/>
        </p:nvSpPr>
        <p:spPr>
          <a:xfrm>
            <a:off x="6301707" y="2964300"/>
            <a:ext cx="25500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a:t>
            </a:r>
            <a:endParaRPr sz="500" b="0" i="0" u="none" strike="noStrike" cap="none">
              <a:solidFill>
                <a:srgbClr val="000000"/>
              </a:solidFill>
              <a:latin typeface="Arial"/>
              <a:ea typeface="Arial"/>
              <a:cs typeface="Arial"/>
              <a:sym typeface="Arial"/>
            </a:endParaRPr>
          </a:p>
        </p:txBody>
      </p:sp>
      <p:sp>
        <p:nvSpPr>
          <p:cNvPr id="1460" name="Google Shape;1460;g2f6947426b9_3_431"/>
          <p:cNvSpPr txBox="1"/>
          <p:nvPr/>
        </p:nvSpPr>
        <p:spPr>
          <a:xfrm>
            <a:off x="6293110" y="1748373"/>
            <a:ext cx="25671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1461" name="Google Shape;1461;g2f6947426b9_3_431"/>
          <p:cNvSpPr txBox="1"/>
          <p:nvPr/>
        </p:nvSpPr>
        <p:spPr>
          <a:xfrm>
            <a:off x="6293110" y="2549218"/>
            <a:ext cx="25671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Neues Thema">
  <p:cSld name="Neues Thema_2">
    <p:spTree>
      <p:nvGrpSpPr>
        <p:cNvPr id="1" name="Shape 1462"/>
        <p:cNvGrpSpPr/>
        <p:nvPr/>
      </p:nvGrpSpPr>
      <p:grpSpPr>
        <a:xfrm>
          <a:off x="0" y="0"/>
          <a:ext cx="0" cy="0"/>
          <a:chOff x="0" y="0"/>
          <a:chExt cx="0" cy="0"/>
        </a:xfrm>
      </p:grpSpPr>
      <p:pic>
        <p:nvPicPr>
          <p:cNvPr id="1463" name="Google Shape;1463;g2f6947426b9_3_447" descr="Bild"/>
          <p:cNvPicPr preferRelativeResize="0"/>
          <p:nvPr/>
        </p:nvPicPr>
        <p:blipFill rotWithShape="1">
          <a:blip r:embed="rId2">
            <a:alphaModFix/>
          </a:blip>
          <a:srcRect/>
          <a:stretch/>
        </p:blipFill>
        <p:spPr>
          <a:xfrm>
            <a:off x="-695906" y="1742200"/>
            <a:ext cx="11161913" cy="2556538"/>
          </a:xfrm>
          <a:prstGeom prst="rect">
            <a:avLst/>
          </a:prstGeom>
          <a:noFill/>
          <a:ln>
            <a:noFill/>
          </a:ln>
        </p:spPr>
      </p:pic>
      <p:pic>
        <p:nvPicPr>
          <p:cNvPr id="1464" name="Google Shape;1464;g2f6947426b9_3_447" descr="fish_swarm.png"/>
          <p:cNvPicPr preferRelativeResize="0"/>
          <p:nvPr/>
        </p:nvPicPr>
        <p:blipFill rotWithShape="1">
          <a:blip r:embed="rId3">
            <a:alphaModFix/>
          </a:blip>
          <a:srcRect/>
          <a:stretch/>
        </p:blipFill>
        <p:spPr>
          <a:xfrm rot="-579919">
            <a:off x="5861745" y="2743256"/>
            <a:ext cx="1665295" cy="555098"/>
          </a:xfrm>
          <a:prstGeom prst="rect">
            <a:avLst/>
          </a:prstGeom>
          <a:noFill/>
          <a:ln>
            <a:noFill/>
          </a:ln>
        </p:spPr>
      </p:pic>
      <p:sp>
        <p:nvSpPr>
          <p:cNvPr id="1465" name="Google Shape;1465;g2f6947426b9_3_447"/>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4"/>
              </a:rPr>
              <a:t>neuefische.de</a:t>
            </a:r>
            <a:endParaRPr sz="500" b="0" i="0" u="none" strike="noStrike" cap="none">
              <a:solidFill>
                <a:srgbClr val="7589A2"/>
              </a:solidFill>
              <a:latin typeface="Arial"/>
              <a:ea typeface="Arial"/>
              <a:cs typeface="Arial"/>
              <a:sym typeface="Arial"/>
            </a:endParaRPr>
          </a:p>
        </p:txBody>
      </p:sp>
      <p:sp>
        <p:nvSpPr>
          <p:cNvPr id="1466" name="Google Shape;1466;g2f6947426b9_3_447"/>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467" name="Google Shape;1467;g2f6947426b9_3_447"/>
          <p:cNvSpPr txBox="1">
            <a:spLocks noGrp="1"/>
          </p:cNvSpPr>
          <p:nvPr>
            <p:ph type="title"/>
          </p:nvPr>
        </p:nvSpPr>
        <p:spPr>
          <a:xfrm>
            <a:off x="870263" y="2428838"/>
            <a:ext cx="5523900" cy="11841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sz="34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ext 1">
  <p:cSld name="Text_1">
    <p:spTree>
      <p:nvGrpSpPr>
        <p:cNvPr id="1" name="Shape 1468"/>
        <p:cNvGrpSpPr/>
        <p:nvPr/>
      </p:nvGrpSpPr>
      <p:grpSpPr>
        <a:xfrm>
          <a:off x="0" y="0"/>
          <a:ext cx="0" cy="0"/>
          <a:chOff x="0" y="0"/>
          <a:chExt cx="0" cy="0"/>
        </a:xfrm>
      </p:grpSpPr>
      <p:sp>
        <p:nvSpPr>
          <p:cNvPr id="1469" name="Google Shape;1469;g2f6947426b9_3_453"/>
          <p:cNvSpPr/>
          <p:nvPr/>
        </p:nvSpPr>
        <p:spPr>
          <a:xfrm>
            <a:off x="2286585" y="788761"/>
            <a:ext cx="4575000" cy="476100"/>
          </a:xfrm>
          <a:prstGeom prst="rect">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470" name="Google Shape;1470;g2f6947426b9_3_453"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grpSp>
        <p:nvGrpSpPr>
          <p:cNvPr id="1471" name="Google Shape;1471;g2f6947426b9_3_453"/>
          <p:cNvGrpSpPr/>
          <p:nvPr/>
        </p:nvGrpSpPr>
        <p:grpSpPr>
          <a:xfrm>
            <a:off x="212175" y="4563674"/>
            <a:ext cx="721184" cy="354832"/>
            <a:chOff x="0" y="0"/>
            <a:chExt cx="1923157" cy="946218"/>
          </a:xfrm>
        </p:grpSpPr>
        <p:pic>
          <p:nvPicPr>
            <p:cNvPr id="1472" name="Google Shape;1472;g2f6947426b9_3_453" descr="Bild"/>
            <p:cNvPicPr preferRelativeResize="0"/>
            <p:nvPr/>
          </p:nvPicPr>
          <p:blipFill rotWithShape="1">
            <a:blip r:embed="rId3">
              <a:alphaModFix/>
            </a:blip>
            <a:srcRect/>
            <a:stretch/>
          </p:blipFill>
          <p:spPr>
            <a:xfrm>
              <a:off x="1030560" y="546548"/>
              <a:ext cx="892597" cy="399670"/>
            </a:xfrm>
            <a:prstGeom prst="rect">
              <a:avLst/>
            </a:prstGeom>
            <a:noFill/>
            <a:ln>
              <a:noFill/>
            </a:ln>
          </p:spPr>
        </p:pic>
        <p:pic>
          <p:nvPicPr>
            <p:cNvPr id="1473" name="Google Shape;1473;g2f6947426b9_3_453" descr="Bild"/>
            <p:cNvPicPr preferRelativeResize="0"/>
            <p:nvPr/>
          </p:nvPicPr>
          <p:blipFill rotWithShape="1">
            <a:blip r:embed="rId3">
              <a:alphaModFix amt="80000"/>
            </a:blip>
            <a:srcRect/>
            <a:stretch/>
          </p:blipFill>
          <p:spPr>
            <a:xfrm>
              <a:off x="585089" y="0"/>
              <a:ext cx="702203" cy="314420"/>
            </a:xfrm>
            <a:prstGeom prst="rect">
              <a:avLst/>
            </a:prstGeom>
            <a:noFill/>
            <a:ln>
              <a:noFill/>
            </a:ln>
          </p:spPr>
        </p:pic>
        <p:pic>
          <p:nvPicPr>
            <p:cNvPr id="1474" name="Google Shape;1474;g2f6947426b9_3_453" descr="Bild"/>
            <p:cNvPicPr preferRelativeResize="0"/>
            <p:nvPr/>
          </p:nvPicPr>
          <p:blipFill rotWithShape="1">
            <a:blip r:embed="rId3">
              <a:alphaModFix amt="50000"/>
            </a:blip>
            <a:srcRect/>
            <a:stretch/>
          </p:blipFill>
          <p:spPr>
            <a:xfrm>
              <a:off x="0" y="449896"/>
              <a:ext cx="605778" cy="271245"/>
            </a:xfrm>
            <a:prstGeom prst="rect">
              <a:avLst/>
            </a:prstGeom>
            <a:noFill/>
            <a:ln>
              <a:noFill/>
            </a:ln>
          </p:spPr>
        </p:pic>
      </p:grpSp>
      <p:sp>
        <p:nvSpPr>
          <p:cNvPr id="1475" name="Google Shape;1475;g2f6947426b9_3_453"/>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4"/>
              </a:rPr>
              <a:t>neuefische.de</a:t>
            </a:r>
            <a:endParaRPr sz="500" b="0" i="0" u="none" strike="noStrike" cap="none">
              <a:solidFill>
                <a:srgbClr val="7589A2"/>
              </a:solidFill>
              <a:latin typeface="Arial"/>
              <a:ea typeface="Arial"/>
              <a:cs typeface="Arial"/>
              <a:sym typeface="Arial"/>
            </a:endParaRPr>
          </a:p>
        </p:txBody>
      </p:sp>
      <p:sp>
        <p:nvSpPr>
          <p:cNvPr id="1476" name="Google Shape;1476;g2f6947426b9_3_453"/>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477" name="Google Shape;1477;g2f6947426b9_3_453"/>
          <p:cNvSpPr txBox="1">
            <a:spLocks noGrp="1"/>
          </p:cNvSpPr>
          <p:nvPr>
            <p:ph type="title"/>
          </p:nvPr>
        </p:nvSpPr>
        <p:spPr>
          <a:xfrm>
            <a:off x="2360316" y="849450"/>
            <a:ext cx="6723300" cy="354900"/>
          </a:xfrm>
          <a:prstGeom prst="rect">
            <a:avLst/>
          </a:prstGeom>
          <a:noFill/>
          <a:ln>
            <a:noFill/>
          </a:ln>
        </p:spPr>
        <p:txBody>
          <a:bodyPr spcFirstLastPara="1" wrap="square" lIns="19050" tIns="19050" rIns="19050" bIns="19050" anchor="ctr" anchorCtr="0">
            <a:noAutofit/>
          </a:bodyPr>
          <a:lstStyle>
            <a:lvl1pPr marR="0" lvl="0" algn="l">
              <a:lnSpc>
                <a:spcPct val="100000"/>
              </a:lnSpc>
              <a:spcBef>
                <a:spcPts val="0"/>
              </a:spcBef>
              <a:spcAft>
                <a:spcPts val="0"/>
              </a:spcAft>
              <a:buClr>
                <a:srgbClr val="FFFFFF"/>
              </a:buClr>
              <a:buSzPts val="2600"/>
              <a:buFont typeface="Open Sans"/>
              <a:buNone/>
              <a:defRPr sz="2600" b="1">
                <a:solidFill>
                  <a:srgbClr val="FFFFFF"/>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78" name="Google Shape;1478;g2f6947426b9_3_453"/>
          <p:cNvSpPr txBox="1">
            <a:spLocks noGrp="1"/>
          </p:cNvSpPr>
          <p:nvPr>
            <p:ph type="title" idx="2"/>
          </p:nvPr>
        </p:nvSpPr>
        <p:spPr>
          <a:xfrm>
            <a:off x="2360316" y="1296581"/>
            <a:ext cx="6723300" cy="67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26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79" name="Google Shape;1479;g2f6947426b9_3_453"/>
          <p:cNvSpPr txBox="1">
            <a:spLocks noGrp="1"/>
          </p:cNvSpPr>
          <p:nvPr>
            <p:ph type="subTitle" idx="1"/>
          </p:nvPr>
        </p:nvSpPr>
        <p:spPr>
          <a:xfrm>
            <a:off x="2360316" y="2440397"/>
            <a:ext cx="4501500" cy="4761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80" name="Google Shape;1480;g2f6947426b9_3_453"/>
          <p:cNvSpPr txBox="1">
            <a:spLocks noGrp="1"/>
          </p:cNvSpPr>
          <p:nvPr>
            <p:ph type="subTitle" idx="3"/>
          </p:nvPr>
        </p:nvSpPr>
        <p:spPr>
          <a:xfrm>
            <a:off x="2360316" y="3559734"/>
            <a:ext cx="4501500" cy="630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9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Text mit Formfeld 1 2">
  <p:cSld name="Text mit Formfeld_1_2">
    <p:spTree>
      <p:nvGrpSpPr>
        <p:cNvPr id="1" name="Shape 1481"/>
        <p:cNvGrpSpPr/>
        <p:nvPr/>
      </p:nvGrpSpPr>
      <p:grpSpPr>
        <a:xfrm>
          <a:off x="0" y="0"/>
          <a:ext cx="0" cy="0"/>
          <a:chOff x="0" y="0"/>
          <a:chExt cx="0" cy="0"/>
        </a:xfrm>
      </p:grpSpPr>
      <p:sp>
        <p:nvSpPr>
          <p:cNvPr id="1482" name="Google Shape;1482;g2f6947426b9_3_466"/>
          <p:cNvSpPr/>
          <p:nvPr/>
        </p:nvSpPr>
        <p:spPr>
          <a:xfrm>
            <a:off x="4272339" y="-1275378"/>
            <a:ext cx="5925900" cy="7138800"/>
          </a:xfrm>
          <a:prstGeom prst="ellipse">
            <a:avLst/>
          </a:prstGeom>
          <a:solidFill>
            <a:srgbClr val="FF5A36">
              <a:alpha val="18039"/>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483" name="Google Shape;1483;g2f6947426b9_3_466"/>
          <p:cNvSpPr/>
          <p:nvPr/>
        </p:nvSpPr>
        <p:spPr>
          <a:xfrm>
            <a:off x="4572000" y="-957400"/>
            <a:ext cx="7157700" cy="7157700"/>
          </a:xfrm>
          <a:prstGeom prst="ellipse">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grpSp>
        <p:nvGrpSpPr>
          <p:cNvPr id="1484" name="Google Shape;1484;g2f6947426b9_3_466"/>
          <p:cNvGrpSpPr/>
          <p:nvPr/>
        </p:nvGrpSpPr>
        <p:grpSpPr>
          <a:xfrm>
            <a:off x="107061" y="4752840"/>
            <a:ext cx="474301" cy="233362"/>
            <a:chOff x="0" y="0"/>
            <a:chExt cx="1264804" cy="622300"/>
          </a:xfrm>
        </p:grpSpPr>
        <p:pic>
          <p:nvPicPr>
            <p:cNvPr id="1485" name="Google Shape;1485;g2f6947426b9_3_466" descr="Bild"/>
            <p:cNvPicPr preferRelativeResize="0"/>
            <p:nvPr/>
          </p:nvPicPr>
          <p:blipFill rotWithShape="1">
            <a:blip r:embed="rId2">
              <a:alphaModFix/>
            </a:blip>
            <a:srcRect/>
            <a:stretch/>
          </p:blipFill>
          <p:spPr>
            <a:xfrm>
              <a:off x="677769" y="359448"/>
              <a:ext cx="587035" cy="262852"/>
            </a:xfrm>
            <a:prstGeom prst="rect">
              <a:avLst/>
            </a:prstGeom>
            <a:noFill/>
            <a:ln>
              <a:noFill/>
            </a:ln>
          </p:spPr>
        </p:pic>
        <p:pic>
          <p:nvPicPr>
            <p:cNvPr id="1486" name="Google Shape;1486;g2f6947426b9_3_466" descr="Bild"/>
            <p:cNvPicPr preferRelativeResize="0"/>
            <p:nvPr/>
          </p:nvPicPr>
          <p:blipFill rotWithShape="1">
            <a:blip r:embed="rId2">
              <a:alphaModFix amt="80000"/>
            </a:blip>
            <a:srcRect/>
            <a:stretch/>
          </p:blipFill>
          <p:spPr>
            <a:xfrm>
              <a:off x="384796" y="0"/>
              <a:ext cx="461819" cy="206785"/>
            </a:xfrm>
            <a:prstGeom prst="rect">
              <a:avLst/>
            </a:prstGeom>
            <a:noFill/>
            <a:ln>
              <a:noFill/>
            </a:ln>
          </p:spPr>
        </p:pic>
        <p:pic>
          <p:nvPicPr>
            <p:cNvPr id="1487" name="Google Shape;1487;g2f6947426b9_3_466" descr="Bild"/>
            <p:cNvPicPr preferRelativeResize="0"/>
            <p:nvPr/>
          </p:nvPicPr>
          <p:blipFill rotWithShape="1">
            <a:blip r:embed="rId2">
              <a:alphaModFix amt="50000"/>
            </a:blip>
            <a:srcRect/>
            <a:stretch/>
          </p:blipFill>
          <p:spPr>
            <a:xfrm>
              <a:off x="0" y="295883"/>
              <a:ext cx="398403" cy="178390"/>
            </a:xfrm>
            <a:prstGeom prst="rect">
              <a:avLst/>
            </a:prstGeom>
            <a:noFill/>
            <a:ln>
              <a:noFill/>
            </a:ln>
          </p:spPr>
        </p:pic>
      </p:grpSp>
      <p:sp>
        <p:nvSpPr>
          <p:cNvPr id="1488" name="Google Shape;1488;g2f6947426b9_3_466"/>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sp>
        <p:nvSpPr>
          <p:cNvPr id="1489" name="Google Shape;1489;g2f6947426b9_3_466"/>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490" name="Google Shape;1490;g2f6947426b9_3_466"/>
          <p:cNvSpPr txBox="1">
            <a:spLocks noGrp="1"/>
          </p:cNvSpPr>
          <p:nvPr>
            <p:ph type="title"/>
          </p:nvPr>
        </p:nvSpPr>
        <p:spPr>
          <a:xfrm>
            <a:off x="581386" y="1018903"/>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91" name="Google Shape;1491;g2f6947426b9_3_466"/>
          <p:cNvSpPr txBox="1">
            <a:spLocks noGrp="1"/>
          </p:cNvSpPr>
          <p:nvPr>
            <p:ph type="subTitle" idx="1"/>
          </p:nvPr>
        </p:nvSpPr>
        <p:spPr>
          <a:xfrm>
            <a:off x="581386" y="1414191"/>
            <a:ext cx="3412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26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92" name="Google Shape;1492;g2f6947426b9_3_466"/>
          <p:cNvSpPr txBox="1">
            <a:spLocks noGrp="1"/>
          </p:cNvSpPr>
          <p:nvPr>
            <p:ph type="subTitle" idx="2"/>
          </p:nvPr>
        </p:nvSpPr>
        <p:spPr>
          <a:xfrm>
            <a:off x="581358" y="2175956"/>
            <a:ext cx="3412800" cy="3549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93" name="Google Shape;1493;g2f6947426b9_3_466"/>
          <p:cNvSpPr txBox="1">
            <a:spLocks noGrp="1"/>
          </p:cNvSpPr>
          <p:nvPr>
            <p:ph type="subTitle" idx="3"/>
          </p:nvPr>
        </p:nvSpPr>
        <p:spPr>
          <a:xfrm>
            <a:off x="581363" y="2826422"/>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94" name="Google Shape;1494;g2f6947426b9_3_466"/>
          <p:cNvSpPr txBox="1">
            <a:spLocks noGrp="1"/>
          </p:cNvSpPr>
          <p:nvPr>
            <p:ph type="title" idx="4"/>
          </p:nvPr>
        </p:nvSpPr>
        <p:spPr>
          <a:xfrm>
            <a:off x="5769281" y="1265278"/>
            <a:ext cx="1513800" cy="5328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95" name="Google Shape;1495;g2f6947426b9_3_466"/>
          <p:cNvSpPr txBox="1">
            <a:spLocks noGrp="1"/>
          </p:cNvSpPr>
          <p:nvPr>
            <p:ph type="subTitle" idx="5"/>
          </p:nvPr>
        </p:nvSpPr>
        <p:spPr>
          <a:xfrm>
            <a:off x="5769281" y="2236856"/>
            <a:ext cx="2494200" cy="7668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Standard 1 1">
  <p:cSld name="Standard_2">
    <p:spTree>
      <p:nvGrpSpPr>
        <p:cNvPr id="1" name="Shape 1496"/>
        <p:cNvGrpSpPr/>
        <p:nvPr/>
      </p:nvGrpSpPr>
      <p:grpSpPr>
        <a:xfrm>
          <a:off x="0" y="0"/>
          <a:ext cx="0" cy="0"/>
          <a:chOff x="0" y="0"/>
          <a:chExt cx="0" cy="0"/>
        </a:xfrm>
      </p:grpSpPr>
      <p:pic>
        <p:nvPicPr>
          <p:cNvPr id="1497" name="Google Shape;1497;g2f6947426b9_3_481"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498" name="Google Shape;1498;g2f6947426b9_3_481"/>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grpSp>
        <p:nvGrpSpPr>
          <p:cNvPr id="1499" name="Google Shape;1499;g2f6947426b9_3_481"/>
          <p:cNvGrpSpPr/>
          <p:nvPr/>
        </p:nvGrpSpPr>
        <p:grpSpPr>
          <a:xfrm>
            <a:off x="212175" y="4563674"/>
            <a:ext cx="721184" cy="354832"/>
            <a:chOff x="0" y="0"/>
            <a:chExt cx="1923157" cy="946218"/>
          </a:xfrm>
        </p:grpSpPr>
        <p:pic>
          <p:nvPicPr>
            <p:cNvPr id="1500" name="Google Shape;1500;g2f6947426b9_3_481"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501" name="Google Shape;1501;g2f6947426b9_3_481"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502" name="Google Shape;1502;g2f6947426b9_3_481"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1503" name="Google Shape;1503;g2f6947426b9_3_481"/>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Text mit Bild rechts 1 1">
  <p:cSld name="Text mit Bild rechts_1_1">
    <p:spTree>
      <p:nvGrpSpPr>
        <p:cNvPr id="1" name="Shape 1504"/>
        <p:cNvGrpSpPr/>
        <p:nvPr/>
      </p:nvGrpSpPr>
      <p:grpSpPr>
        <a:xfrm>
          <a:off x="0" y="0"/>
          <a:ext cx="0" cy="0"/>
          <a:chOff x="0" y="0"/>
          <a:chExt cx="0" cy="0"/>
        </a:xfrm>
      </p:grpSpPr>
      <p:sp>
        <p:nvSpPr>
          <p:cNvPr id="1505" name="Google Shape;1505;g2f6947426b9_3_489"/>
          <p:cNvSpPr/>
          <p:nvPr/>
        </p:nvSpPr>
        <p:spPr>
          <a:xfrm>
            <a:off x="4272339" y="-1393752"/>
            <a:ext cx="5925900" cy="68850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506" name="Google Shape;1506;g2f6947426b9_3_489"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507" name="Google Shape;1507;g2f6947426b9_3_489"/>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grpSp>
        <p:nvGrpSpPr>
          <p:cNvPr id="1508" name="Google Shape;1508;g2f6947426b9_3_489"/>
          <p:cNvGrpSpPr/>
          <p:nvPr/>
        </p:nvGrpSpPr>
        <p:grpSpPr>
          <a:xfrm>
            <a:off x="212175" y="4563674"/>
            <a:ext cx="721184" cy="354832"/>
            <a:chOff x="0" y="0"/>
            <a:chExt cx="1923157" cy="946218"/>
          </a:xfrm>
        </p:grpSpPr>
        <p:pic>
          <p:nvPicPr>
            <p:cNvPr id="1509" name="Google Shape;1509;g2f6947426b9_3_489"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510" name="Google Shape;1510;g2f6947426b9_3_489"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511" name="Google Shape;1511;g2f6947426b9_3_489"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1512" name="Google Shape;1512;g2f6947426b9_3_489"/>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chemeClr val="dk1"/>
              </a:solidFill>
              <a:latin typeface="Arial"/>
              <a:ea typeface="Arial"/>
              <a:cs typeface="Arial"/>
              <a:sym typeface="Arial"/>
            </a:endParaRPr>
          </a:p>
        </p:txBody>
      </p:sp>
      <p:sp>
        <p:nvSpPr>
          <p:cNvPr id="1513" name="Google Shape;1513;g2f6947426b9_3_489"/>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514" name="Google Shape;1514;g2f6947426b9_3_489"/>
          <p:cNvSpPr txBox="1">
            <a:spLocks noGrp="1"/>
          </p:cNvSpPr>
          <p:nvPr>
            <p:ph type="title"/>
          </p:nvPr>
        </p:nvSpPr>
        <p:spPr>
          <a:xfrm>
            <a:off x="581363" y="560681"/>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515" name="Google Shape;1515;g2f6947426b9_3_489"/>
          <p:cNvSpPr txBox="1">
            <a:spLocks noGrp="1"/>
          </p:cNvSpPr>
          <p:nvPr>
            <p:ph type="subTitle" idx="1"/>
          </p:nvPr>
        </p:nvSpPr>
        <p:spPr>
          <a:xfrm>
            <a:off x="581363" y="955969"/>
            <a:ext cx="3412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516" name="Google Shape;1516;g2f6947426b9_3_489"/>
          <p:cNvSpPr txBox="1">
            <a:spLocks noGrp="1"/>
          </p:cNvSpPr>
          <p:nvPr>
            <p:ph type="subTitle" idx="2"/>
          </p:nvPr>
        </p:nvSpPr>
        <p:spPr>
          <a:xfrm>
            <a:off x="581334" y="1717734"/>
            <a:ext cx="3412800" cy="3549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517" name="Google Shape;1517;g2f6947426b9_3_489"/>
          <p:cNvSpPr txBox="1">
            <a:spLocks noGrp="1"/>
          </p:cNvSpPr>
          <p:nvPr>
            <p:ph type="subTitle" idx="3"/>
          </p:nvPr>
        </p:nvSpPr>
        <p:spPr>
          <a:xfrm>
            <a:off x="581363" y="2387606"/>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Standard 1">
  <p:cSld name="Standard_1">
    <p:spTree>
      <p:nvGrpSpPr>
        <p:cNvPr id="1" name="Shape 1652"/>
        <p:cNvGrpSpPr/>
        <p:nvPr/>
      </p:nvGrpSpPr>
      <p:grpSpPr>
        <a:xfrm>
          <a:off x="0" y="0"/>
          <a:ext cx="0" cy="0"/>
          <a:chOff x="0" y="0"/>
          <a:chExt cx="0" cy="0"/>
        </a:xfrm>
      </p:grpSpPr>
      <p:pic>
        <p:nvPicPr>
          <p:cNvPr id="1653" name="Google Shape;1653;g2f6947426b9_3_650"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654" name="Google Shape;1654;g2f6947426b9_3_650"/>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grpSp>
        <p:nvGrpSpPr>
          <p:cNvPr id="1655" name="Google Shape;1655;g2f6947426b9_3_650"/>
          <p:cNvGrpSpPr/>
          <p:nvPr/>
        </p:nvGrpSpPr>
        <p:grpSpPr>
          <a:xfrm>
            <a:off x="212175" y="4563674"/>
            <a:ext cx="721184" cy="354832"/>
            <a:chOff x="0" y="0"/>
            <a:chExt cx="1923157" cy="946218"/>
          </a:xfrm>
        </p:grpSpPr>
        <p:pic>
          <p:nvPicPr>
            <p:cNvPr id="1656" name="Google Shape;1656;g2f6947426b9_3_650"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657" name="Google Shape;1657;g2f6947426b9_3_650"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658" name="Google Shape;1658;g2f6947426b9_3_650"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1659" name="Google Shape;1659;g2f6947426b9_3_650"/>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660" name="Google Shape;1660;g2f6947426b9_3_650"/>
          <p:cNvSpPr txBox="1">
            <a:spLocks noGrp="1"/>
          </p:cNvSpPr>
          <p:nvPr>
            <p:ph type="title"/>
          </p:nvPr>
        </p:nvSpPr>
        <p:spPr>
          <a:xfrm>
            <a:off x="581383" y="560681"/>
            <a:ext cx="5923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661" name="Google Shape;1661;g2f6947426b9_3_650"/>
          <p:cNvSpPr txBox="1">
            <a:spLocks noGrp="1"/>
          </p:cNvSpPr>
          <p:nvPr>
            <p:ph type="subTitle" idx="1"/>
          </p:nvPr>
        </p:nvSpPr>
        <p:spPr>
          <a:xfrm>
            <a:off x="581383" y="955969"/>
            <a:ext cx="5923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662" name="Google Shape;1662;g2f6947426b9_3_650"/>
          <p:cNvSpPr txBox="1">
            <a:spLocks noGrp="1"/>
          </p:cNvSpPr>
          <p:nvPr>
            <p:ph type="subTitle" idx="2"/>
          </p:nvPr>
        </p:nvSpPr>
        <p:spPr>
          <a:xfrm>
            <a:off x="581334" y="1717734"/>
            <a:ext cx="59238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Blanco White 1">
  <p:cSld name="TITLE_2">
    <p:bg>
      <p:bgPr>
        <a:solidFill>
          <a:srgbClr val="FFFFFF"/>
        </a:solidFill>
        <a:effectLst/>
      </p:bgPr>
    </p:bg>
    <p:spTree>
      <p:nvGrpSpPr>
        <p:cNvPr id="1" name="Shape 1663"/>
        <p:cNvGrpSpPr/>
        <p:nvPr/>
      </p:nvGrpSpPr>
      <p:grpSpPr>
        <a:xfrm>
          <a:off x="0" y="0"/>
          <a:ext cx="0" cy="0"/>
          <a:chOff x="0" y="0"/>
          <a:chExt cx="0" cy="0"/>
        </a:xfrm>
      </p:grpSpPr>
      <p:sp>
        <p:nvSpPr>
          <p:cNvPr id="1664" name="Google Shape;1664;g2f6947426b9_3_66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latin typeface="Open Sans"/>
              <a:ea typeface="Open Sans"/>
              <a:cs typeface="Open Sans"/>
              <a:sym typeface="Open Sans"/>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Start Orange Kopie">
  <p:cSld name="Start Orange Kopie">
    <p:bg>
      <p:bgPr>
        <a:solidFill>
          <a:srgbClr val="193251"/>
        </a:solidFill>
        <a:effectLst/>
      </p:bgPr>
    </p:bg>
    <p:spTree>
      <p:nvGrpSpPr>
        <p:cNvPr id="1" name="Shape 1665"/>
        <p:cNvGrpSpPr/>
        <p:nvPr/>
      </p:nvGrpSpPr>
      <p:grpSpPr>
        <a:xfrm>
          <a:off x="0" y="0"/>
          <a:ext cx="0" cy="0"/>
          <a:chOff x="0" y="0"/>
          <a:chExt cx="0" cy="0"/>
        </a:xfrm>
      </p:grpSpPr>
      <p:sp>
        <p:nvSpPr>
          <p:cNvPr id="1666" name="Google Shape;1666;g2f6947426b9_3_663"/>
          <p:cNvSpPr/>
          <p:nvPr/>
        </p:nvSpPr>
        <p:spPr>
          <a:xfrm>
            <a:off x="2889900" y="1315894"/>
            <a:ext cx="3364200" cy="4971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667" name="Google Shape;1667;g2f6947426b9_3_663" descr="neuefische_white.pdf"/>
          <p:cNvPicPr preferRelativeResize="0"/>
          <p:nvPr/>
        </p:nvPicPr>
        <p:blipFill rotWithShape="1">
          <a:blip r:embed="rId2">
            <a:alphaModFix/>
          </a:blip>
          <a:srcRect/>
          <a:stretch/>
        </p:blipFill>
        <p:spPr>
          <a:xfrm>
            <a:off x="2071688" y="2320829"/>
            <a:ext cx="5000625" cy="1171575"/>
          </a:xfrm>
          <a:prstGeom prst="rect">
            <a:avLst/>
          </a:prstGeom>
          <a:noFill/>
          <a:ln>
            <a:noFill/>
          </a:ln>
        </p:spPr>
      </p:pic>
      <p:sp>
        <p:nvSpPr>
          <p:cNvPr id="1668" name="Google Shape;1668;g2f6947426b9_3_663"/>
          <p:cNvSpPr txBox="1"/>
          <p:nvPr/>
        </p:nvSpPr>
        <p:spPr>
          <a:xfrm>
            <a:off x="3058819" y="1307306"/>
            <a:ext cx="31953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WILLKOMMEN BEI</a:t>
            </a:r>
            <a:endParaRPr sz="500" b="0" i="0" u="none" strike="noStrike" cap="none">
              <a:solidFill>
                <a:srgbClr val="000000"/>
              </a:solidFill>
              <a:latin typeface="Arial"/>
              <a:ea typeface="Arial"/>
              <a:cs typeface="Arial"/>
              <a:sym typeface="Arial"/>
            </a:endParaRPr>
          </a:p>
        </p:txBody>
      </p:sp>
      <p:sp>
        <p:nvSpPr>
          <p:cNvPr id="1669" name="Google Shape;1669;g2f6947426b9_3_663"/>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F Typografie">
  <p:cSld name="NF Typografie">
    <p:spTree>
      <p:nvGrpSpPr>
        <p:cNvPr id="1" name="Shape 206"/>
        <p:cNvGrpSpPr/>
        <p:nvPr/>
      </p:nvGrpSpPr>
      <p:grpSpPr>
        <a:xfrm>
          <a:off x="0" y="0"/>
          <a:ext cx="0" cy="0"/>
          <a:chOff x="0" y="0"/>
          <a:chExt cx="0" cy="0"/>
        </a:xfrm>
      </p:grpSpPr>
      <p:sp>
        <p:nvSpPr>
          <p:cNvPr id="207" name="Google Shape;207;p101"/>
          <p:cNvSpPr txBox="1"/>
          <p:nvPr/>
        </p:nvSpPr>
        <p:spPr>
          <a:xfrm>
            <a:off x="570566" y="2546833"/>
            <a:ext cx="1823100" cy="361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NF HEADLINE 2</a:t>
            </a:r>
            <a:endParaRPr sz="500" b="0" i="0" u="none" strike="noStrike" cap="none">
              <a:solidFill>
                <a:srgbClr val="000000"/>
              </a:solidFill>
              <a:latin typeface="Arial"/>
              <a:ea typeface="Arial"/>
              <a:cs typeface="Arial"/>
              <a:sym typeface="Arial"/>
            </a:endParaRPr>
          </a:p>
        </p:txBody>
      </p:sp>
      <p:sp>
        <p:nvSpPr>
          <p:cNvPr id="208" name="Google Shape;208;p101"/>
          <p:cNvSpPr txBox="1"/>
          <p:nvPr/>
        </p:nvSpPr>
        <p:spPr>
          <a:xfrm>
            <a:off x="576420" y="3023140"/>
            <a:ext cx="9927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NF Subline</a:t>
            </a:r>
            <a:endParaRPr sz="500" b="0" i="0" u="none" strike="noStrike" cap="none">
              <a:solidFill>
                <a:srgbClr val="000000"/>
              </a:solidFill>
              <a:latin typeface="Arial"/>
              <a:ea typeface="Arial"/>
              <a:cs typeface="Arial"/>
              <a:sym typeface="Arial"/>
            </a:endParaRPr>
          </a:p>
        </p:txBody>
      </p:sp>
      <p:sp>
        <p:nvSpPr>
          <p:cNvPr id="209" name="Google Shape;209;p101"/>
          <p:cNvSpPr txBox="1"/>
          <p:nvPr/>
        </p:nvSpPr>
        <p:spPr>
          <a:xfrm>
            <a:off x="576876" y="1905859"/>
            <a:ext cx="25353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NF HEADLINE 1</a:t>
            </a:r>
            <a:endParaRPr sz="500" b="0" i="0" u="none" strike="noStrike" cap="none">
              <a:solidFill>
                <a:srgbClr val="000000"/>
              </a:solidFill>
              <a:latin typeface="Arial"/>
              <a:ea typeface="Arial"/>
              <a:cs typeface="Arial"/>
              <a:sym typeface="Arial"/>
            </a:endParaRPr>
          </a:p>
        </p:txBody>
      </p:sp>
      <p:sp>
        <p:nvSpPr>
          <p:cNvPr id="210" name="Google Shape;210;p101"/>
          <p:cNvSpPr txBox="1"/>
          <p:nvPr/>
        </p:nvSpPr>
        <p:spPr>
          <a:xfrm>
            <a:off x="576420" y="3436325"/>
            <a:ext cx="606900" cy="223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NF Copy 1</a:t>
            </a:r>
            <a:endParaRPr sz="500" b="0" i="0" u="none" strike="noStrike" cap="none">
              <a:solidFill>
                <a:srgbClr val="000000"/>
              </a:solidFill>
              <a:latin typeface="Arial"/>
              <a:ea typeface="Arial"/>
              <a:cs typeface="Arial"/>
              <a:sym typeface="Arial"/>
            </a:endParaRPr>
          </a:p>
        </p:txBody>
      </p:sp>
      <p:sp>
        <p:nvSpPr>
          <p:cNvPr id="211" name="Google Shape;211;p101"/>
          <p:cNvSpPr txBox="1"/>
          <p:nvPr/>
        </p:nvSpPr>
        <p:spPr>
          <a:xfrm>
            <a:off x="576420" y="3814843"/>
            <a:ext cx="489900" cy="166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800"/>
              <a:buFont typeface="Open Sans"/>
              <a:buNone/>
            </a:pPr>
            <a:r>
              <a:rPr lang="en-GB" sz="800" b="0" i="0" u="none" strike="noStrike" cap="none">
                <a:solidFill>
                  <a:srgbClr val="7589A2"/>
                </a:solidFill>
                <a:latin typeface="Open Sans"/>
                <a:ea typeface="Open Sans"/>
                <a:cs typeface="Open Sans"/>
                <a:sym typeface="Open Sans"/>
              </a:rPr>
              <a:t>NF Copy 2</a:t>
            </a:r>
            <a:endParaRPr sz="500" b="0" i="0" u="none" strike="noStrike" cap="none">
              <a:solidFill>
                <a:srgbClr val="000000"/>
              </a:solidFill>
              <a:latin typeface="Arial"/>
              <a:ea typeface="Arial"/>
              <a:cs typeface="Arial"/>
              <a:sym typeface="Arial"/>
            </a:endParaRPr>
          </a:p>
        </p:txBody>
      </p:sp>
      <p:sp>
        <p:nvSpPr>
          <p:cNvPr id="212" name="Google Shape;212;p101"/>
          <p:cNvSpPr txBox="1"/>
          <p:nvPr/>
        </p:nvSpPr>
        <p:spPr>
          <a:xfrm>
            <a:off x="576420" y="1161969"/>
            <a:ext cx="13578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500"/>
              <a:buFont typeface="Open Sans SemiBold"/>
              <a:buNone/>
            </a:pPr>
            <a:r>
              <a:rPr lang="en-GB" sz="1500" b="0" i="0" u="none" strike="noStrike" cap="none">
                <a:solidFill>
                  <a:srgbClr val="FF5A36"/>
                </a:solidFill>
                <a:latin typeface="Open Sans SemiBold"/>
                <a:ea typeface="Open Sans SemiBold"/>
                <a:cs typeface="Open Sans SemiBold"/>
                <a:sym typeface="Open Sans SemiBold"/>
              </a:rPr>
              <a:t>NF TOPLINE 1</a:t>
            </a:r>
            <a:endParaRPr sz="500" b="0" i="0" u="none" strike="noStrike" cap="none">
              <a:solidFill>
                <a:srgbClr val="000000"/>
              </a:solidFill>
              <a:latin typeface="Arial"/>
              <a:ea typeface="Arial"/>
              <a:cs typeface="Arial"/>
              <a:sym typeface="Arial"/>
            </a:endParaRPr>
          </a:p>
        </p:txBody>
      </p:sp>
      <p:sp>
        <p:nvSpPr>
          <p:cNvPr id="213" name="Google Shape;213;p101"/>
          <p:cNvSpPr txBox="1"/>
          <p:nvPr/>
        </p:nvSpPr>
        <p:spPr>
          <a:xfrm>
            <a:off x="576420" y="1562199"/>
            <a:ext cx="10290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NF TOPLINE 2</a:t>
            </a:r>
            <a:endParaRPr sz="500" b="0" i="0" u="none" strike="noStrike" cap="none">
              <a:solidFill>
                <a:srgbClr val="000000"/>
              </a:solidFill>
              <a:latin typeface="Arial"/>
              <a:ea typeface="Arial"/>
              <a:cs typeface="Arial"/>
              <a:sym typeface="Arial"/>
            </a:endParaRPr>
          </a:p>
        </p:txBody>
      </p:sp>
      <p:sp>
        <p:nvSpPr>
          <p:cNvPr id="214" name="Google Shape;214;p101"/>
          <p:cNvSpPr txBox="1"/>
          <p:nvPr/>
        </p:nvSpPr>
        <p:spPr>
          <a:xfrm>
            <a:off x="1147179" y="4897229"/>
            <a:ext cx="17052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sp>
        <p:nvSpPr>
          <p:cNvPr id="215" name="Google Shape;215;p101"/>
          <p:cNvSpPr txBox="1"/>
          <p:nvPr/>
        </p:nvSpPr>
        <p:spPr>
          <a:xfrm>
            <a:off x="271983" y="158975"/>
            <a:ext cx="756000" cy="231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800"/>
              <a:buFont typeface="Open Sans"/>
              <a:buNone/>
            </a:pPr>
            <a:r>
              <a:rPr lang="en-GB" sz="800" b="0" i="0" u="none" strike="noStrike" cap="none">
                <a:solidFill>
                  <a:srgbClr val="163251"/>
                </a:solidFill>
                <a:latin typeface="Open Sans"/>
                <a:ea typeface="Open Sans"/>
                <a:cs typeface="Open Sans"/>
                <a:sym typeface="Open Sans"/>
              </a:rPr>
              <a:t>Neue Fische</a:t>
            </a:r>
            <a:endParaRPr sz="500" b="0" i="0" u="none" strike="noStrike" cap="none">
              <a:solidFill>
                <a:srgbClr val="000000"/>
              </a:solidFill>
              <a:latin typeface="Arial"/>
              <a:ea typeface="Arial"/>
              <a:cs typeface="Arial"/>
              <a:sym typeface="Arial"/>
            </a:endParaRPr>
          </a:p>
        </p:txBody>
      </p:sp>
      <p:sp>
        <p:nvSpPr>
          <p:cNvPr id="216" name="Google Shape;216;p101"/>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Neues Thema ohne Text">
  <p:cSld name="Neues Thema ohne Text">
    <p:spTree>
      <p:nvGrpSpPr>
        <p:cNvPr id="1" name="Shape 1670"/>
        <p:cNvGrpSpPr/>
        <p:nvPr/>
      </p:nvGrpSpPr>
      <p:grpSpPr>
        <a:xfrm>
          <a:off x="0" y="0"/>
          <a:ext cx="0" cy="0"/>
          <a:chOff x="0" y="0"/>
          <a:chExt cx="0" cy="0"/>
        </a:xfrm>
      </p:grpSpPr>
      <p:pic>
        <p:nvPicPr>
          <p:cNvPr id="1671" name="Google Shape;1671;g2f6947426b9_3_668" descr="Bild"/>
          <p:cNvPicPr preferRelativeResize="0"/>
          <p:nvPr/>
        </p:nvPicPr>
        <p:blipFill rotWithShape="1">
          <a:blip r:embed="rId2">
            <a:alphaModFix/>
          </a:blip>
          <a:srcRect/>
          <a:stretch/>
        </p:blipFill>
        <p:spPr>
          <a:xfrm>
            <a:off x="-2879260" y="793403"/>
            <a:ext cx="15528622" cy="3556694"/>
          </a:xfrm>
          <a:prstGeom prst="rect">
            <a:avLst/>
          </a:prstGeom>
          <a:noFill/>
          <a:ln>
            <a:noFill/>
          </a:ln>
        </p:spPr>
      </p:pic>
      <p:sp>
        <p:nvSpPr>
          <p:cNvPr id="1672" name="Google Shape;1672;g2f6947426b9_3_668"/>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pic>
        <p:nvPicPr>
          <p:cNvPr id="1673" name="Google Shape;1673;g2f6947426b9_3_668" descr="fish_swarm.png"/>
          <p:cNvPicPr preferRelativeResize="0"/>
          <p:nvPr/>
        </p:nvPicPr>
        <p:blipFill rotWithShape="1">
          <a:blip r:embed="rId3">
            <a:alphaModFix/>
          </a:blip>
          <a:srcRect/>
          <a:stretch/>
        </p:blipFill>
        <p:spPr>
          <a:xfrm rot="-579919">
            <a:off x="5875648" y="2757159"/>
            <a:ext cx="1665295" cy="555098"/>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Standard">
  <p:cSld name="Standard">
    <p:spTree>
      <p:nvGrpSpPr>
        <p:cNvPr id="1" name="Shape 1674"/>
        <p:cNvGrpSpPr/>
        <p:nvPr/>
      </p:nvGrpSpPr>
      <p:grpSpPr>
        <a:xfrm>
          <a:off x="0" y="0"/>
          <a:ext cx="0" cy="0"/>
          <a:chOff x="0" y="0"/>
          <a:chExt cx="0" cy="0"/>
        </a:xfrm>
      </p:grpSpPr>
      <p:pic>
        <p:nvPicPr>
          <p:cNvPr id="1675" name="Google Shape;1675;g2f6947426b9_3_672" descr="Bild"/>
          <p:cNvPicPr preferRelativeResize="0"/>
          <p:nvPr/>
        </p:nvPicPr>
        <p:blipFill rotWithShape="1">
          <a:blip r:embed="rId2">
            <a:alphaModFix/>
          </a:blip>
          <a:srcRect/>
          <a:stretch/>
        </p:blipFill>
        <p:spPr>
          <a:xfrm>
            <a:off x="8714" y="4461042"/>
            <a:ext cx="9126573" cy="848517"/>
          </a:xfrm>
          <a:prstGeom prst="rect">
            <a:avLst/>
          </a:prstGeom>
          <a:noFill/>
          <a:ln>
            <a:noFill/>
          </a:ln>
        </p:spPr>
      </p:pic>
      <p:sp>
        <p:nvSpPr>
          <p:cNvPr id="1676" name="Google Shape;1676;g2f6947426b9_3_672"/>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sp>
        <p:nvSpPr>
          <p:cNvPr id="1677" name="Google Shape;1677;g2f6947426b9_3_672"/>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1678" name="Google Shape;1678;g2f6947426b9_3_672"/>
          <p:cNvGrpSpPr/>
          <p:nvPr/>
        </p:nvGrpSpPr>
        <p:grpSpPr>
          <a:xfrm>
            <a:off x="212175" y="4563674"/>
            <a:ext cx="721184" cy="354832"/>
            <a:chOff x="0" y="0"/>
            <a:chExt cx="1923157" cy="946218"/>
          </a:xfrm>
        </p:grpSpPr>
        <p:pic>
          <p:nvPicPr>
            <p:cNvPr id="1679" name="Google Shape;1679;g2f6947426b9_3_672"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680" name="Google Shape;1680;g2f6947426b9_3_672"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681" name="Google Shape;1681;g2f6947426b9_3_672"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Data_Science_Feb_2020">
  <p:cSld name="Standard_1_1">
    <p:spTree>
      <p:nvGrpSpPr>
        <p:cNvPr id="1" name="Shape 1682"/>
        <p:cNvGrpSpPr/>
        <p:nvPr/>
      </p:nvGrpSpPr>
      <p:grpSpPr>
        <a:xfrm>
          <a:off x="0" y="0"/>
          <a:ext cx="0" cy="0"/>
          <a:chOff x="0" y="0"/>
          <a:chExt cx="0" cy="0"/>
        </a:xfrm>
      </p:grpSpPr>
      <p:pic>
        <p:nvPicPr>
          <p:cNvPr id="1683" name="Google Shape;1683;g2f6947426b9_3_680"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1684" name="Google Shape;1684;g2f6947426b9_3_680"/>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hlink"/>
                </a:solidFill>
                <a:uFill>
                  <a:noFill/>
                </a:uFill>
                <a:latin typeface="Open Sans"/>
                <a:ea typeface="Open Sans"/>
                <a:cs typeface="Open Sans"/>
                <a:sym typeface="Open Sans"/>
                <a:hlinkClick r:id="rId3"/>
              </a:rPr>
              <a:t>neuefische.de</a:t>
            </a:r>
            <a:endParaRPr sz="500" b="0" i="0" u="none" strike="noStrike" cap="none">
              <a:solidFill>
                <a:srgbClr val="7589A2"/>
              </a:solidFill>
              <a:latin typeface="Arial"/>
              <a:ea typeface="Arial"/>
              <a:cs typeface="Arial"/>
              <a:sym typeface="Arial"/>
            </a:endParaRPr>
          </a:p>
        </p:txBody>
      </p:sp>
      <p:grpSp>
        <p:nvGrpSpPr>
          <p:cNvPr id="1685" name="Google Shape;1685;g2f6947426b9_3_680"/>
          <p:cNvGrpSpPr/>
          <p:nvPr/>
        </p:nvGrpSpPr>
        <p:grpSpPr>
          <a:xfrm>
            <a:off x="212175" y="4563674"/>
            <a:ext cx="721184" cy="354832"/>
            <a:chOff x="0" y="0"/>
            <a:chExt cx="1923157" cy="946218"/>
          </a:xfrm>
        </p:grpSpPr>
        <p:pic>
          <p:nvPicPr>
            <p:cNvPr id="1686" name="Google Shape;1686;g2f6947426b9_3_680"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1687" name="Google Shape;1687;g2f6947426b9_3_680"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1688" name="Google Shape;1688;g2f6947426b9_3_680"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1689" name="Google Shape;1689;g2f6947426b9_3_680"/>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1690" name="Google Shape;1690;g2f6947426b9_3_680"/>
          <p:cNvSpPr txBox="1">
            <a:spLocks noGrp="1"/>
          </p:cNvSpPr>
          <p:nvPr>
            <p:ph type="title"/>
          </p:nvPr>
        </p:nvSpPr>
        <p:spPr>
          <a:xfrm>
            <a:off x="581363" y="560681"/>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691" name="Google Shape;1691;g2f6947426b9_3_680"/>
          <p:cNvSpPr txBox="1">
            <a:spLocks noGrp="1"/>
          </p:cNvSpPr>
          <p:nvPr>
            <p:ph type="subTitle" idx="1"/>
          </p:nvPr>
        </p:nvSpPr>
        <p:spPr>
          <a:xfrm>
            <a:off x="581363" y="955969"/>
            <a:ext cx="3412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692" name="Google Shape;1692;g2f6947426b9_3_680"/>
          <p:cNvSpPr txBox="1">
            <a:spLocks noGrp="1"/>
          </p:cNvSpPr>
          <p:nvPr>
            <p:ph type="subTitle" idx="2"/>
          </p:nvPr>
        </p:nvSpPr>
        <p:spPr>
          <a:xfrm>
            <a:off x="581334" y="1717734"/>
            <a:ext cx="3412800" cy="3549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693" name="Google Shape;1693;g2f6947426b9_3_680"/>
          <p:cNvSpPr txBox="1">
            <a:spLocks noGrp="1"/>
          </p:cNvSpPr>
          <p:nvPr>
            <p:ph type="subTitle" idx="3"/>
          </p:nvPr>
        </p:nvSpPr>
        <p:spPr>
          <a:xfrm>
            <a:off x="581363" y="2387606"/>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p:cSld name="Text">
    <p:spTree>
      <p:nvGrpSpPr>
        <p:cNvPr id="1" name="Shape 217"/>
        <p:cNvGrpSpPr/>
        <p:nvPr/>
      </p:nvGrpSpPr>
      <p:grpSpPr>
        <a:xfrm>
          <a:off x="0" y="0"/>
          <a:ext cx="0" cy="0"/>
          <a:chOff x="0" y="0"/>
          <a:chExt cx="0" cy="0"/>
        </a:xfrm>
      </p:grpSpPr>
      <p:sp>
        <p:nvSpPr>
          <p:cNvPr id="218" name="Google Shape;218;p102"/>
          <p:cNvSpPr/>
          <p:nvPr/>
        </p:nvSpPr>
        <p:spPr>
          <a:xfrm>
            <a:off x="2286585" y="788761"/>
            <a:ext cx="4575000" cy="476100"/>
          </a:xfrm>
          <a:prstGeom prst="rect">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219" name="Google Shape;219;p102"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220" name="Google Shape;220;p102"/>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221" name="Google Shape;221;p102"/>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222" name="Google Shape;222;p102"/>
          <p:cNvGrpSpPr/>
          <p:nvPr/>
        </p:nvGrpSpPr>
        <p:grpSpPr>
          <a:xfrm>
            <a:off x="212175" y="4563674"/>
            <a:ext cx="721184" cy="354832"/>
            <a:chOff x="0" y="0"/>
            <a:chExt cx="1923157" cy="946218"/>
          </a:xfrm>
        </p:grpSpPr>
        <p:pic>
          <p:nvPicPr>
            <p:cNvPr id="223" name="Google Shape;223;p102"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224" name="Google Shape;224;p102"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225" name="Google Shape;225;p102"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226" name="Google Shape;226;p102"/>
          <p:cNvSpPr txBox="1"/>
          <p:nvPr/>
        </p:nvSpPr>
        <p:spPr>
          <a:xfrm>
            <a:off x="2360314" y="788761"/>
            <a:ext cx="45750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#LOREM IPSUM DOLOR SIT </a:t>
            </a:r>
            <a:r>
              <a:rPr lang="en-GB" sz="2600" b="1" i="0" u="none" strike="noStrike" cap="none">
                <a:solidFill>
                  <a:srgbClr val="163251"/>
                </a:solidFill>
                <a:latin typeface="Open Sans"/>
                <a:ea typeface="Open Sans"/>
                <a:cs typeface="Open Sans"/>
                <a:sym typeface="Open Sans"/>
              </a:rPr>
              <a:t>AMET CONSECTETUR</a:t>
            </a:r>
            <a:endParaRPr sz="500" b="0" i="0" u="none" strike="noStrike" cap="none">
              <a:solidFill>
                <a:srgbClr val="000000"/>
              </a:solidFill>
              <a:latin typeface="Arial"/>
              <a:ea typeface="Arial"/>
              <a:cs typeface="Arial"/>
              <a:sym typeface="Arial"/>
            </a:endParaRPr>
          </a:p>
        </p:txBody>
      </p:sp>
      <p:sp>
        <p:nvSpPr>
          <p:cNvPr id="227" name="Google Shape;227;p102"/>
          <p:cNvSpPr txBox="1"/>
          <p:nvPr/>
        </p:nvSpPr>
        <p:spPr>
          <a:xfrm>
            <a:off x="2332046" y="2066925"/>
            <a:ext cx="4529700" cy="11811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Light"/>
              <a:buNone/>
            </a:pPr>
            <a:r>
              <a:rPr lang="en-GB" sz="11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228" name="Google Shape;228;p102"/>
          <p:cNvSpPr txBox="1"/>
          <p:nvPr/>
        </p:nvSpPr>
        <p:spPr>
          <a:xfrm>
            <a:off x="2360314" y="3559738"/>
            <a:ext cx="3889800" cy="8925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Ut enim ad minim veniam, quis nostrud exercitation ullamco</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Zitat">
  <p:cSld name="Zitat">
    <p:spTree>
      <p:nvGrpSpPr>
        <p:cNvPr id="1" name="Shape 229"/>
        <p:cNvGrpSpPr/>
        <p:nvPr/>
      </p:nvGrpSpPr>
      <p:grpSpPr>
        <a:xfrm>
          <a:off x="0" y="0"/>
          <a:ext cx="0" cy="0"/>
          <a:chOff x="0" y="0"/>
          <a:chExt cx="0" cy="0"/>
        </a:xfrm>
      </p:grpSpPr>
      <p:sp>
        <p:nvSpPr>
          <p:cNvPr id="230" name="Google Shape;230;p103"/>
          <p:cNvSpPr/>
          <p:nvPr/>
        </p:nvSpPr>
        <p:spPr>
          <a:xfrm>
            <a:off x="2286585" y="788761"/>
            <a:ext cx="4575000" cy="476100"/>
          </a:xfrm>
          <a:prstGeom prst="rect">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231" name="Google Shape;231;p103"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232" name="Google Shape;232;p103"/>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233" name="Google Shape;233;p103"/>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234" name="Google Shape;234;p103"/>
          <p:cNvGrpSpPr/>
          <p:nvPr/>
        </p:nvGrpSpPr>
        <p:grpSpPr>
          <a:xfrm>
            <a:off x="212175" y="4563674"/>
            <a:ext cx="721184" cy="354832"/>
            <a:chOff x="0" y="0"/>
            <a:chExt cx="1923157" cy="946218"/>
          </a:xfrm>
        </p:grpSpPr>
        <p:pic>
          <p:nvPicPr>
            <p:cNvPr id="235" name="Google Shape;235;p103"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236" name="Google Shape;236;p103"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237" name="Google Shape;237;p103"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238" name="Google Shape;238;p103"/>
          <p:cNvSpPr txBox="1"/>
          <p:nvPr/>
        </p:nvSpPr>
        <p:spPr>
          <a:xfrm>
            <a:off x="2360314" y="788761"/>
            <a:ext cx="45750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#LOREM IPSUM DOLOR SIT </a:t>
            </a:r>
            <a:r>
              <a:rPr lang="en-GB" sz="2600" b="1" i="0" u="none" strike="noStrike" cap="none">
                <a:solidFill>
                  <a:srgbClr val="163251"/>
                </a:solidFill>
                <a:latin typeface="Open Sans"/>
                <a:ea typeface="Open Sans"/>
                <a:cs typeface="Open Sans"/>
                <a:sym typeface="Open Sans"/>
              </a:rPr>
              <a:t>AMET CONSECTETUR</a:t>
            </a:r>
            <a:endParaRPr sz="500" b="0" i="0" u="none" strike="noStrike" cap="none">
              <a:solidFill>
                <a:srgbClr val="000000"/>
              </a:solidFill>
              <a:latin typeface="Arial"/>
              <a:ea typeface="Arial"/>
              <a:cs typeface="Arial"/>
              <a:sym typeface="Arial"/>
            </a:endParaRPr>
          </a:p>
        </p:txBody>
      </p:sp>
      <p:sp>
        <p:nvSpPr>
          <p:cNvPr id="239" name="Google Shape;239;p103"/>
          <p:cNvSpPr txBox="1"/>
          <p:nvPr/>
        </p:nvSpPr>
        <p:spPr>
          <a:xfrm>
            <a:off x="2332046" y="2066925"/>
            <a:ext cx="4529700" cy="11811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Light"/>
              <a:buNone/>
            </a:pPr>
            <a:r>
              <a:rPr lang="en-GB" sz="11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240" name="Google Shape;240;p103"/>
          <p:cNvSpPr txBox="1"/>
          <p:nvPr/>
        </p:nvSpPr>
        <p:spPr>
          <a:xfrm>
            <a:off x="2360314" y="3559738"/>
            <a:ext cx="3889800" cy="8925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Ut enim ad minim veniam, quis nostrud exercitation ullamco</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mit Bild rechts">
  <p:cSld name="Text mit Bild rechts">
    <p:spTree>
      <p:nvGrpSpPr>
        <p:cNvPr id="1" name="Shape 241"/>
        <p:cNvGrpSpPr/>
        <p:nvPr/>
      </p:nvGrpSpPr>
      <p:grpSpPr>
        <a:xfrm>
          <a:off x="0" y="0"/>
          <a:ext cx="0" cy="0"/>
          <a:chOff x="0" y="0"/>
          <a:chExt cx="0" cy="0"/>
        </a:xfrm>
      </p:grpSpPr>
      <p:sp>
        <p:nvSpPr>
          <p:cNvPr id="242" name="Google Shape;242;p104"/>
          <p:cNvSpPr/>
          <p:nvPr/>
        </p:nvSpPr>
        <p:spPr>
          <a:xfrm>
            <a:off x="4272339" y="-1393752"/>
            <a:ext cx="5925900" cy="68850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243" name="Google Shape;243;p104"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244" name="Google Shape;244;p104"/>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245" name="Google Shape;245;p104"/>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246" name="Google Shape;246;p104"/>
          <p:cNvGrpSpPr/>
          <p:nvPr/>
        </p:nvGrpSpPr>
        <p:grpSpPr>
          <a:xfrm>
            <a:off x="212175" y="4563674"/>
            <a:ext cx="721184" cy="354832"/>
            <a:chOff x="0" y="0"/>
            <a:chExt cx="1923157" cy="946218"/>
          </a:xfrm>
        </p:grpSpPr>
        <p:pic>
          <p:nvPicPr>
            <p:cNvPr id="247" name="Google Shape;247;p104"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248" name="Google Shape;248;p104"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249" name="Google Shape;249;p104"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250" name="Google Shape;250;p104"/>
          <p:cNvSpPr txBox="1"/>
          <p:nvPr/>
        </p:nvSpPr>
        <p:spPr>
          <a:xfrm>
            <a:off x="581363" y="2138038"/>
            <a:ext cx="3412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251" name="Google Shape;251;p104"/>
          <p:cNvSpPr txBox="1"/>
          <p:nvPr/>
        </p:nvSpPr>
        <p:spPr>
          <a:xfrm>
            <a:off x="581363" y="3369889"/>
            <a:ext cx="3412800" cy="6696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a:t>
            </a:r>
            <a:endParaRPr sz="500" b="0" i="0" u="none" strike="noStrike" cap="none">
              <a:solidFill>
                <a:srgbClr val="000000"/>
              </a:solidFill>
              <a:latin typeface="Arial"/>
              <a:ea typeface="Arial"/>
              <a:cs typeface="Arial"/>
              <a:sym typeface="Arial"/>
            </a:endParaRPr>
          </a:p>
        </p:txBody>
      </p:sp>
      <p:pic>
        <p:nvPicPr>
          <p:cNvPr id="252" name="Google Shape;252;p104" descr="neuefische_Raeume_7187.jpg"/>
          <p:cNvPicPr preferRelativeResize="0"/>
          <p:nvPr/>
        </p:nvPicPr>
        <p:blipFill rotWithShape="1">
          <a:blip r:embed="rId5">
            <a:alphaModFix/>
          </a:blip>
          <a:srcRect l="15476"/>
          <a:stretch/>
        </p:blipFill>
        <p:spPr>
          <a:xfrm>
            <a:off x="4572000" y="-69461"/>
            <a:ext cx="6803135" cy="5366088"/>
          </a:xfrm>
          <a:custGeom>
            <a:avLst/>
            <a:gdLst/>
            <a:ahLst/>
            <a:cxnLst/>
            <a:rect l="l" t="t" r="r" b="b"/>
            <a:pathLst>
              <a:path w="20548" h="21600" extrusionOk="0">
                <a:moveTo>
                  <a:pt x="3531" y="0"/>
                </a:moveTo>
                <a:cubicBezTo>
                  <a:pt x="3405" y="153"/>
                  <a:pt x="3280" y="310"/>
                  <a:pt x="3157" y="473"/>
                </a:cubicBezTo>
                <a:cubicBezTo>
                  <a:pt x="-1052" y="6083"/>
                  <a:pt x="-1052" y="15179"/>
                  <a:pt x="3157" y="20789"/>
                </a:cubicBezTo>
                <a:cubicBezTo>
                  <a:pt x="3372" y="21076"/>
                  <a:pt x="3596" y="21343"/>
                  <a:pt x="3823" y="21600"/>
                </a:cubicBezTo>
                <a:lnTo>
                  <a:pt x="17736" y="21600"/>
                </a:lnTo>
                <a:cubicBezTo>
                  <a:pt x="17964" y="21343"/>
                  <a:pt x="18187" y="21076"/>
                  <a:pt x="18402" y="20789"/>
                </a:cubicBezTo>
                <a:cubicBezTo>
                  <a:pt x="19316" y="19571"/>
                  <a:pt x="20031" y="18188"/>
                  <a:pt x="20548" y="16712"/>
                </a:cubicBezTo>
                <a:lnTo>
                  <a:pt x="20548" y="4551"/>
                </a:lnTo>
                <a:cubicBezTo>
                  <a:pt x="20031" y="3075"/>
                  <a:pt x="19316" y="1692"/>
                  <a:pt x="18402" y="473"/>
                </a:cubicBezTo>
                <a:cubicBezTo>
                  <a:pt x="18279" y="310"/>
                  <a:pt x="18154" y="153"/>
                  <a:pt x="18028" y="0"/>
                </a:cubicBezTo>
                <a:lnTo>
                  <a:pt x="3531" y="0"/>
                </a:lnTo>
                <a:close/>
              </a:path>
            </a:pathLst>
          </a:custGeom>
          <a:noFill/>
          <a:ln>
            <a:noFill/>
          </a:ln>
        </p:spPr>
      </p:pic>
      <p:sp>
        <p:nvSpPr>
          <p:cNvPr id="253" name="Google Shape;253;p104"/>
          <p:cNvSpPr txBox="1"/>
          <p:nvPr/>
        </p:nvSpPr>
        <p:spPr>
          <a:xfrm>
            <a:off x="572766" y="922111"/>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254" name="Google Shape;254;p104"/>
          <p:cNvSpPr txBox="1"/>
          <p:nvPr/>
        </p:nvSpPr>
        <p:spPr>
          <a:xfrm>
            <a:off x="572766" y="582941"/>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THEMA THEMA THEMA</a:t>
            </a:r>
            <a:endParaRPr sz="500" b="0" i="0" u="none" strike="noStrike" cap="none">
              <a:solidFill>
                <a:srgbClr val="000000"/>
              </a:solidFill>
              <a:latin typeface="Arial"/>
              <a:ea typeface="Arial"/>
              <a:cs typeface="Arial"/>
              <a:sym typeface="Arial"/>
            </a:endParaRPr>
          </a:p>
        </p:txBody>
      </p:sp>
      <p:sp>
        <p:nvSpPr>
          <p:cNvPr id="255" name="Google Shape;255;p104"/>
          <p:cNvSpPr txBox="1"/>
          <p:nvPr/>
        </p:nvSpPr>
        <p:spPr>
          <a:xfrm>
            <a:off x="572766" y="1722956"/>
            <a:ext cx="28932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xt mit Bild links">
  <p:cSld name="Text mit Bild links">
    <p:spTree>
      <p:nvGrpSpPr>
        <p:cNvPr id="1" name="Shape 256"/>
        <p:cNvGrpSpPr/>
        <p:nvPr/>
      </p:nvGrpSpPr>
      <p:grpSpPr>
        <a:xfrm>
          <a:off x="0" y="0"/>
          <a:ext cx="0" cy="0"/>
          <a:chOff x="0" y="0"/>
          <a:chExt cx="0" cy="0"/>
        </a:xfrm>
      </p:grpSpPr>
      <p:sp>
        <p:nvSpPr>
          <p:cNvPr id="257" name="Google Shape;257;p105"/>
          <p:cNvSpPr/>
          <p:nvPr/>
        </p:nvSpPr>
        <p:spPr>
          <a:xfrm>
            <a:off x="-1091290" y="-1393752"/>
            <a:ext cx="5925900" cy="68850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58" name="Google Shape;258;p105"/>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sp>
        <p:nvSpPr>
          <p:cNvPr id="259" name="Google Shape;259;p105"/>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260" name="Google Shape;260;p105"/>
          <p:cNvGrpSpPr/>
          <p:nvPr/>
        </p:nvGrpSpPr>
        <p:grpSpPr>
          <a:xfrm>
            <a:off x="212175" y="4563674"/>
            <a:ext cx="721184" cy="354832"/>
            <a:chOff x="0" y="0"/>
            <a:chExt cx="1923157" cy="946218"/>
          </a:xfrm>
        </p:grpSpPr>
        <p:pic>
          <p:nvPicPr>
            <p:cNvPr id="261" name="Google Shape;261;p105" descr="Bild"/>
            <p:cNvPicPr preferRelativeResize="0"/>
            <p:nvPr/>
          </p:nvPicPr>
          <p:blipFill rotWithShape="1">
            <a:blip r:embed="rId3">
              <a:alphaModFix/>
            </a:blip>
            <a:srcRect/>
            <a:stretch/>
          </p:blipFill>
          <p:spPr>
            <a:xfrm>
              <a:off x="1030560" y="546548"/>
              <a:ext cx="892597" cy="399670"/>
            </a:xfrm>
            <a:prstGeom prst="rect">
              <a:avLst/>
            </a:prstGeom>
            <a:noFill/>
            <a:ln>
              <a:noFill/>
            </a:ln>
          </p:spPr>
        </p:pic>
        <p:pic>
          <p:nvPicPr>
            <p:cNvPr id="262" name="Google Shape;262;p105" descr="Bild"/>
            <p:cNvPicPr preferRelativeResize="0"/>
            <p:nvPr/>
          </p:nvPicPr>
          <p:blipFill rotWithShape="1">
            <a:blip r:embed="rId3">
              <a:alphaModFix amt="80000"/>
            </a:blip>
            <a:srcRect/>
            <a:stretch/>
          </p:blipFill>
          <p:spPr>
            <a:xfrm>
              <a:off x="585089" y="0"/>
              <a:ext cx="702203" cy="314420"/>
            </a:xfrm>
            <a:prstGeom prst="rect">
              <a:avLst/>
            </a:prstGeom>
            <a:noFill/>
            <a:ln>
              <a:noFill/>
            </a:ln>
          </p:spPr>
        </p:pic>
        <p:pic>
          <p:nvPicPr>
            <p:cNvPr id="263" name="Google Shape;263;p105" descr="Bild"/>
            <p:cNvPicPr preferRelativeResize="0"/>
            <p:nvPr/>
          </p:nvPicPr>
          <p:blipFill rotWithShape="1">
            <a:blip r:embed="rId3">
              <a:alphaModFix amt="50000"/>
            </a:blip>
            <a:srcRect/>
            <a:stretch/>
          </p:blipFill>
          <p:spPr>
            <a:xfrm>
              <a:off x="0" y="449896"/>
              <a:ext cx="605778" cy="271245"/>
            </a:xfrm>
            <a:prstGeom prst="rect">
              <a:avLst/>
            </a:prstGeom>
            <a:noFill/>
            <a:ln>
              <a:noFill/>
            </a:ln>
          </p:spPr>
        </p:pic>
      </p:grpSp>
      <p:sp>
        <p:nvSpPr>
          <p:cNvPr id="264" name="Google Shape;264;p105"/>
          <p:cNvSpPr txBox="1"/>
          <p:nvPr/>
        </p:nvSpPr>
        <p:spPr>
          <a:xfrm>
            <a:off x="5154595" y="2398569"/>
            <a:ext cx="3412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265" name="Google Shape;265;p105"/>
          <p:cNvSpPr txBox="1"/>
          <p:nvPr/>
        </p:nvSpPr>
        <p:spPr>
          <a:xfrm>
            <a:off x="5154595" y="3630420"/>
            <a:ext cx="3412800" cy="6696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a:t>
            </a:r>
            <a:endParaRPr sz="500" b="0" i="0" u="none" strike="noStrike" cap="none">
              <a:solidFill>
                <a:srgbClr val="000000"/>
              </a:solidFill>
              <a:latin typeface="Arial"/>
              <a:ea typeface="Arial"/>
              <a:cs typeface="Arial"/>
              <a:sym typeface="Arial"/>
            </a:endParaRPr>
          </a:p>
        </p:txBody>
      </p:sp>
      <p:pic>
        <p:nvPicPr>
          <p:cNvPr id="266" name="Google Shape;266;p105" descr="neuefische_LernSituationen_8019_cr-filter.jpg"/>
          <p:cNvPicPr preferRelativeResize="0"/>
          <p:nvPr/>
        </p:nvPicPr>
        <p:blipFill rotWithShape="1">
          <a:blip r:embed="rId4">
            <a:alphaModFix/>
          </a:blip>
          <a:srcRect r="17196"/>
          <a:stretch/>
        </p:blipFill>
        <p:spPr>
          <a:xfrm>
            <a:off x="-2457352" y="-96697"/>
            <a:ext cx="7030077" cy="5660064"/>
          </a:xfrm>
          <a:custGeom>
            <a:avLst/>
            <a:gdLst/>
            <a:ahLst/>
            <a:cxnLst/>
            <a:rect l="l" t="t" r="r" b="b"/>
            <a:pathLst>
              <a:path w="20580" h="21600" extrusionOk="0">
                <a:moveTo>
                  <a:pt x="3197" y="0"/>
                </a:moveTo>
                <a:cubicBezTo>
                  <a:pt x="3043" y="178"/>
                  <a:pt x="2892" y="361"/>
                  <a:pt x="2745" y="553"/>
                </a:cubicBezTo>
                <a:cubicBezTo>
                  <a:pt x="1358" y="2361"/>
                  <a:pt x="444" y="4551"/>
                  <a:pt x="0" y="6863"/>
                </a:cubicBezTo>
                <a:lnTo>
                  <a:pt x="0" y="13504"/>
                </a:lnTo>
                <a:cubicBezTo>
                  <a:pt x="444" y="15816"/>
                  <a:pt x="1358" y="18006"/>
                  <a:pt x="2745" y="19814"/>
                </a:cubicBezTo>
                <a:cubicBezTo>
                  <a:pt x="3269" y="20498"/>
                  <a:pt x="3836" y="21092"/>
                  <a:pt x="4434" y="21600"/>
                </a:cubicBezTo>
                <a:lnTo>
                  <a:pt x="15831" y="21600"/>
                </a:lnTo>
                <a:cubicBezTo>
                  <a:pt x="16428" y="21092"/>
                  <a:pt x="16995" y="20498"/>
                  <a:pt x="17520" y="19814"/>
                </a:cubicBezTo>
                <a:cubicBezTo>
                  <a:pt x="21600" y="14495"/>
                  <a:pt x="21600" y="5871"/>
                  <a:pt x="17520" y="553"/>
                </a:cubicBezTo>
                <a:cubicBezTo>
                  <a:pt x="17373" y="361"/>
                  <a:pt x="17221" y="178"/>
                  <a:pt x="17068" y="0"/>
                </a:cubicBezTo>
                <a:lnTo>
                  <a:pt x="3197" y="0"/>
                </a:lnTo>
                <a:close/>
              </a:path>
            </a:pathLst>
          </a:custGeom>
          <a:noFill/>
          <a:ln>
            <a:noFill/>
          </a:ln>
        </p:spPr>
      </p:pic>
      <p:sp>
        <p:nvSpPr>
          <p:cNvPr id="267" name="Google Shape;267;p105"/>
          <p:cNvSpPr txBox="1"/>
          <p:nvPr/>
        </p:nvSpPr>
        <p:spPr>
          <a:xfrm>
            <a:off x="5145999" y="1182642"/>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268" name="Google Shape;268;p105"/>
          <p:cNvSpPr txBox="1"/>
          <p:nvPr/>
        </p:nvSpPr>
        <p:spPr>
          <a:xfrm>
            <a:off x="5145999" y="843472"/>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THEMA THEMA THEMA</a:t>
            </a:r>
            <a:endParaRPr sz="500" b="0" i="0" u="none" strike="noStrike" cap="none">
              <a:solidFill>
                <a:srgbClr val="000000"/>
              </a:solidFill>
              <a:latin typeface="Arial"/>
              <a:ea typeface="Arial"/>
              <a:cs typeface="Arial"/>
              <a:sym typeface="Arial"/>
            </a:endParaRPr>
          </a:p>
        </p:txBody>
      </p:sp>
      <p:sp>
        <p:nvSpPr>
          <p:cNvPr id="269" name="Google Shape;269;p105"/>
          <p:cNvSpPr txBox="1"/>
          <p:nvPr/>
        </p:nvSpPr>
        <p:spPr>
          <a:xfrm>
            <a:off x="5145999" y="1983487"/>
            <a:ext cx="28932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xt mit kleinem Bild rechts">
  <p:cSld name="Text mit kleinem Bild rechts">
    <p:spTree>
      <p:nvGrpSpPr>
        <p:cNvPr id="1" name="Shape 270"/>
        <p:cNvGrpSpPr/>
        <p:nvPr/>
      </p:nvGrpSpPr>
      <p:grpSpPr>
        <a:xfrm>
          <a:off x="0" y="0"/>
          <a:ext cx="0" cy="0"/>
          <a:chOff x="0" y="0"/>
          <a:chExt cx="0" cy="0"/>
        </a:xfrm>
      </p:grpSpPr>
      <p:pic>
        <p:nvPicPr>
          <p:cNvPr id="271" name="Google Shape;271;p106"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272" name="Google Shape;272;p106"/>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273" name="Google Shape;273;p106"/>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274" name="Google Shape;274;p106"/>
          <p:cNvGrpSpPr/>
          <p:nvPr/>
        </p:nvGrpSpPr>
        <p:grpSpPr>
          <a:xfrm>
            <a:off x="212175" y="4563674"/>
            <a:ext cx="721184" cy="354832"/>
            <a:chOff x="0" y="0"/>
            <a:chExt cx="1923157" cy="946218"/>
          </a:xfrm>
        </p:grpSpPr>
        <p:pic>
          <p:nvPicPr>
            <p:cNvPr id="275" name="Google Shape;275;p106"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276" name="Google Shape;276;p106"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277" name="Google Shape;277;p106"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278" name="Google Shape;278;p106"/>
          <p:cNvSpPr txBox="1"/>
          <p:nvPr/>
        </p:nvSpPr>
        <p:spPr>
          <a:xfrm>
            <a:off x="581363" y="2138038"/>
            <a:ext cx="3412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279" name="Google Shape;279;p106"/>
          <p:cNvSpPr txBox="1"/>
          <p:nvPr/>
        </p:nvSpPr>
        <p:spPr>
          <a:xfrm>
            <a:off x="581363" y="3369889"/>
            <a:ext cx="3412800" cy="6696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a:t>
            </a:r>
            <a:endParaRPr sz="500" b="0" i="0" u="none" strike="noStrike" cap="none">
              <a:solidFill>
                <a:srgbClr val="000000"/>
              </a:solidFill>
              <a:latin typeface="Arial"/>
              <a:ea typeface="Arial"/>
              <a:cs typeface="Arial"/>
              <a:sym typeface="Arial"/>
            </a:endParaRPr>
          </a:p>
        </p:txBody>
      </p:sp>
      <p:sp>
        <p:nvSpPr>
          <p:cNvPr id="280" name="Google Shape;280;p106"/>
          <p:cNvSpPr txBox="1"/>
          <p:nvPr/>
        </p:nvSpPr>
        <p:spPr>
          <a:xfrm>
            <a:off x="572766" y="922111"/>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281" name="Google Shape;281;p106"/>
          <p:cNvSpPr txBox="1"/>
          <p:nvPr/>
        </p:nvSpPr>
        <p:spPr>
          <a:xfrm>
            <a:off x="572766" y="582941"/>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THEMA THEMA THEMA</a:t>
            </a:r>
            <a:endParaRPr sz="500" b="0" i="0" u="none" strike="noStrike" cap="none">
              <a:solidFill>
                <a:srgbClr val="000000"/>
              </a:solidFill>
              <a:latin typeface="Arial"/>
              <a:ea typeface="Arial"/>
              <a:cs typeface="Arial"/>
              <a:sym typeface="Arial"/>
            </a:endParaRPr>
          </a:p>
        </p:txBody>
      </p:sp>
      <p:sp>
        <p:nvSpPr>
          <p:cNvPr id="282" name="Google Shape;282;p106"/>
          <p:cNvSpPr txBox="1"/>
          <p:nvPr/>
        </p:nvSpPr>
        <p:spPr>
          <a:xfrm>
            <a:off x="572766" y="1722956"/>
            <a:ext cx="28932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
        <p:nvSpPr>
          <p:cNvPr id="283" name="Google Shape;283;p106"/>
          <p:cNvSpPr/>
          <p:nvPr/>
        </p:nvSpPr>
        <p:spPr>
          <a:xfrm>
            <a:off x="4863359" y="426299"/>
            <a:ext cx="3996900" cy="39666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7589A2"/>
              </a:buClr>
              <a:buSzPts val="1200"/>
              <a:buFont typeface="Helvetica Neue"/>
              <a:buNone/>
            </a:pPr>
            <a:endParaRPr sz="1200" b="0" i="0" u="none" strike="noStrike" cap="none">
              <a:solidFill>
                <a:srgbClr val="7589A2"/>
              </a:solidFill>
              <a:latin typeface="Helvetica Neue"/>
              <a:ea typeface="Helvetica Neue"/>
              <a:cs typeface="Helvetica Neue"/>
              <a:sym typeface="Helvetica Neue"/>
            </a:endParaRPr>
          </a:p>
        </p:txBody>
      </p:sp>
      <p:pic>
        <p:nvPicPr>
          <p:cNvPr id="284" name="Google Shape;284;p106" descr="neuefische_LernSituationen_7896.jpg"/>
          <p:cNvPicPr preferRelativeResize="0"/>
          <p:nvPr/>
        </p:nvPicPr>
        <p:blipFill rotWithShape="1">
          <a:blip r:embed="rId5">
            <a:alphaModFix/>
          </a:blip>
          <a:srcRect l="16666" r="16666"/>
          <a:stretch/>
        </p:blipFill>
        <p:spPr>
          <a:xfrm>
            <a:off x="5145965" y="834650"/>
            <a:ext cx="3431624" cy="3431646"/>
          </a:xfrm>
          <a:custGeom>
            <a:avLst/>
            <a:gdLst/>
            <a:ahLst/>
            <a:cxnLst/>
            <a:rect l="l" t="t" r="r" b="b"/>
            <a:pathLst>
              <a:path w="19679" h="21600" extrusionOk="0">
                <a:moveTo>
                  <a:pt x="9839" y="0"/>
                </a:moveTo>
                <a:cubicBezTo>
                  <a:pt x="7321" y="0"/>
                  <a:pt x="4803" y="1055"/>
                  <a:pt x="2882" y="3163"/>
                </a:cubicBezTo>
                <a:cubicBezTo>
                  <a:pt x="-961" y="7381"/>
                  <a:pt x="-961" y="14219"/>
                  <a:pt x="2882" y="18437"/>
                </a:cubicBezTo>
                <a:cubicBezTo>
                  <a:pt x="4803" y="20545"/>
                  <a:pt x="7321" y="21600"/>
                  <a:pt x="9839" y="21600"/>
                </a:cubicBezTo>
                <a:cubicBezTo>
                  <a:pt x="12357" y="21600"/>
                  <a:pt x="14875" y="20545"/>
                  <a:pt x="16796" y="18437"/>
                </a:cubicBezTo>
                <a:cubicBezTo>
                  <a:pt x="20639" y="14219"/>
                  <a:pt x="20639" y="7381"/>
                  <a:pt x="16796" y="3163"/>
                </a:cubicBezTo>
                <a:cubicBezTo>
                  <a:pt x="14875" y="1055"/>
                  <a:pt x="12357" y="0"/>
                  <a:pt x="9839" y="0"/>
                </a:cubicBezTo>
                <a:close/>
              </a:path>
            </a:pathLst>
          </a:cu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xt mit kleinem Bild links">
  <p:cSld name="Text mit kleinem Bild links">
    <p:spTree>
      <p:nvGrpSpPr>
        <p:cNvPr id="1" name="Shape 285"/>
        <p:cNvGrpSpPr/>
        <p:nvPr/>
      </p:nvGrpSpPr>
      <p:grpSpPr>
        <a:xfrm>
          <a:off x="0" y="0"/>
          <a:ext cx="0" cy="0"/>
          <a:chOff x="0" y="0"/>
          <a:chExt cx="0" cy="0"/>
        </a:xfrm>
      </p:grpSpPr>
      <p:sp>
        <p:nvSpPr>
          <p:cNvPr id="286" name="Google Shape;286;p107"/>
          <p:cNvSpPr/>
          <p:nvPr/>
        </p:nvSpPr>
        <p:spPr>
          <a:xfrm>
            <a:off x="280578" y="426299"/>
            <a:ext cx="3996900" cy="39666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7589A2"/>
              </a:buClr>
              <a:buSzPts val="1200"/>
              <a:buFont typeface="Helvetica Neue"/>
              <a:buNone/>
            </a:pPr>
            <a:endParaRPr sz="1200" b="0" i="0" u="none" strike="noStrike" cap="none">
              <a:solidFill>
                <a:srgbClr val="7589A2"/>
              </a:solidFill>
              <a:latin typeface="Helvetica Neue"/>
              <a:ea typeface="Helvetica Neue"/>
              <a:cs typeface="Helvetica Neue"/>
              <a:sym typeface="Helvetica Neue"/>
            </a:endParaRPr>
          </a:p>
        </p:txBody>
      </p:sp>
      <p:pic>
        <p:nvPicPr>
          <p:cNvPr id="287" name="Google Shape;287;p107"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288" name="Google Shape;288;p107"/>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289" name="Google Shape;289;p107"/>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290" name="Google Shape;290;p107"/>
          <p:cNvGrpSpPr/>
          <p:nvPr/>
        </p:nvGrpSpPr>
        <p:grpSpPr>
          <a:xfrm>
            <a:off x="212175" y="4563674"/>
            <a:ext cx="721184" cy="354832"/>
            <a:chOff x="0" y="0"/>
            <a:chExt cx="1923157" cy="946218"/>
          </a:xfrm>
        </p:grpSpPr>
        <p:pic>
          <p:nvPicPr>
            <p:cNvPr id="291" name="Google Shape;291;p107"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292" name="Google Shape;292;p107"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293" name="Google Shape;293;p107"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pic>
        <p:nvPicPr>
          <p:cNvPr id="294" name="Google Shape;294;p107" descr="neuefische_Gruender_8313-2_b2.jpg"/>
          <p:cNvPicPr preferRelativeResize="0"/>
          <p:nvPr/>
        </p:nvPicPr>
        <p:blipFill rotWithShape="1">
          <a:blip r:embed="rId5">
            <a:alphaModFix/>
          </a:blip>
          <a:srcRect l="23414" r="23834"/>
          <a:stretch/>
        </p:blipFill>
        <p:spPr>
          <a:xfrm>
            <a:off x="563185" y="834650"/>
            <a:ext cx="3431624" cy="3431646"/>
          </a:xfrm>
          <a:custGeom>
            <a:avLst/>
            <a:gdLst/>
            <a:ahLst/>
            <a:cxnLst/>
            <a:rect l="l" t="t" r="r" b="b"/>
            <a:pathLst>
              <a:path w="19679" h="21600" extrusionOk="0">
                <a:moveTo>
                  <a:pt x="9839" y="0"/>
                </a:moveTo>
                <a:cubicBezTo>
                  <a:pt x="7321" y="0"/>
                  <a:pt x="4803" y="1055"/>
                  <a:pt x="2882" y="3163"/>
                </a:cubicBezTo>
                <a:cubicBezTo>
                  <a:pt x="-961" y="7381"/>
                  <a:pt x="-961" y="14219"/>
                  <a:pt x="2882" y="18437"/>
                </a:cubicBezTo>
                <a:cubicBezTo>
                  <a:pt x="4803" y="20545"/>
                  <a:pt x="7321" y="21600"/>
                  <a:pt x="9839" y="21600"/>
                </a:cubicBezTo>
                <a:cubicBezTo>
                  <a:pt x="12357" y="21600"/>
                  <a:pt x="14875" y="20545"/>
                  <a:pt x="16796" y="18437"/>
                </a:cubicBezTo>
                <a:cubicBezTo>
                  <a:pt x="20639" y="14219"/>
                  <a:pt x="20639" y="7381"/>
                  <a:pt x="16796" y="3163"/>
                </a:cubicBezTo>
                <a:cubicBezTo>
                  <a:pt x="14875" y="1055"/>
                  <a:pt x="12357" y="0"/>
                  <a:pt x="9839" y="0"/>
                </a:cubicBezTo>
                <a:close/>
              </a:path>
            </a:pathLst>
          </a:custGeom>
          <a:noFill/>
          <a:ln>
            <a:noFill/>
          </a:ln>
        </p:spPr>
      </p:pic>
      <p:sp>
        <p:nvSpPr>
          <p:cNvPr id="295" name="Google Shape;295;p107"/>
          <p:cNvSpPr txBox="1"/>
          <p:nvPr/>
        </p:nvSpPr>
        <p:spPr>
          <a:xfrm>
            <a:off x="4580596" y="2236462"/>
            <a:ext cx="3412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a:t>
            </a:r>
            <a:endParaRPr sz="500" b="0" i="0" u="none" strike="noStrike" cap="none">
              <a:solidFill>
                <a:srgbClr val="000000"/>
              </a:solidFill>
              <a:latin typeface="Arial"/>
              <a:ea typeface="Arial"/>
              <a:cs typeface="Arial"/>
              <a:sym typeface="Arial"/>
            </a:endParaRPr>
          </a:p>
        </p:txBody>
      </p:sp>
      <p:sp>
        <p:nvSpPr>
          <p:cNvPr id="296" name="Google Shape;296;p107"/>
          <p:cNvSpPr txBox="1"/>
          <p:nvPr/>
        </p:nvSpPr>
        <p:spPr>
          <a:xfrm>
            <a:off x="4580596" y="3468313"/>
            <a:ext cx="3412800" cy="669600"/>
          </a:xfrm>
          <a:prstGeom prst="rect">
            <a:avLst/>
          </a:prstGeom>
          <a:noFill/>
          <a:ln>
            <a:noFill/>
          </a:ln>
        </p:spPr>
        <p:txBody>
          <a:bodyPr spcFirstLastPara="1" wrap="square" lIns="19050" tIns="19050" rIns="19050" bIns="19050" anchor="ctr" anchorCtr="0">
            <a:noAutofit/>
          </a:bodyPr>
          <a:lstStyle/>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Lorem ipsum dolor sit amet, consectetur adipisicing elit,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Sed do eiusmod tempor incididunt ut labore </a:t>
            </a:r>
            <a:endParaRPr sz="500" b="0" i="0" u="none" strike="noStrike" cap="none">
              <a:solidFill>
                <a:srgbClr val="000000"/>
              </a:solidFill>
              <a:latin typeface="Arial"/>
              <a:ea typeface="Arial"/>
              <a:cs typeface="Arial"/>
              <a:sym typeface="Arial"/>
            </a:endParaRPr>
          </a:p>
          <a:p>
            <a:pPr marL="127000" marR="0" lvl="0" indent="-127000" algn="l" rtl="0">
              <a:lnSpc>
                <a:spcPct val="120000"/>
              </a:lnSpc>
              <a:spcBef>
                <a:spcPts val="0"/>
              </a:spcBef>
              <a:spcAft>
                <a:spcPts val="0"/>
              </a:spcAft>
              <a:buClr>
                <a:srgbClr val="193251"/>
              </a:buClr>
              <a:buSzPts val="500"/>
              <a:buFont typeface="Open Sans"/>
              <a:buChar char="•"/>
            </a:pPr>
            <a:r>
              <a:rPr lang="en-GB" sz="1000" b="0" i="0" u="none" strike="noStrike" cap="none" baseline="30000">
                <a:solidFill>
                  <a:srgbClr val="193251"/>
                </a:solidFill>
                <a:latin typeface="Open Sans"/>
                <a:ea typeface="Open Sans"/>
                <a:cs typeface="Open Sans"/>
                <a:sym typeface="Open Sans"/>
              </a:rPr>
              <a:t>Et dolore magna aliqua</a:t>
            </a:r>
            <a:endParaRPr sz="500" b="0" i="0" u="none" strike="noStrike" cap="none">
              <a:solidFill>
                <a:srgbClr val="000000"/>
              </a:solidFill>
              <a:latin typeface="Arial"/>
              <a:ea typeface="Arial"/>
              <a:cs typeface="Arial"/>
              <a:sym typeface="Arial"/>
            </a:endParaRPr>
          </a:p>
        </p:txBody>
      </p:sp>
      <p:sp>
        <p:nvSpPr>
          <p:cNvPr id="297" name="Google Shape;297;p107"/>
          <p:cNvSpPr txBox="1"/>
          <p:nvPr/>
        </p:nvSpPr>
        <p:spPr>
          <a:xfrm>
            <a:off x="4572000" y="1020535"/>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298" name="Google Shape;298;p107"/>
          <p:cNvSpPr txBox="1"/>
          <p:nvPr/>
        </p:nvSpPr>
        <p:spPr>
          <a:xfrm>
            <a:off x="4572000" y="681365"/>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THEMA THEMA THEMA</a:t>
            </a:r>
            <a:endParaRPr sz="500" b="0" i="0" u="none" strike="noStrike" cap="none">
              <a:solidFill>
                <a:srgbClr val="000000"/>
              </a:solidFill>
              <a:latin typeface="Arial"/>
              <a:ea typeface="Arial"/>
              <a:cs typeface="Arial"/>
              <a:sym typeface="Arial"/>
            </a:endParaRPr>
          </a:p>
        </p:txBody>
      </p:sp>
      <p:sp>
        <p:nvSpPr>
          <p:cNvPr id="299" name="Google Shape;299;p107"/>
          <p:cNvSpPr txBox="1"/>
          <p:nvPr/>
        </p:nvSpPr>
        <p:spPr>
          <a:xfrm>
            <a:off x="4572000" y="1821380"/>
            <a:ext cx="28932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1">
  <p:cSld name="Agenda_1">
    <p:spTree>
      <p:nvGrpSpPr>
        <p:cNvPr id="1" name="Shape 17"/>
        <p:cNvGrpSpPr/>
        <p:nvPr/>
      </p:nvGrpSpPr>
      <p:grpSpPr>
        <a:xfrm>
          <a:off x="0" y="0"/>
          <a:ext cx="0" cy="0"/>
          <a:chOff x="0" y="0"/>
          <a:chExt cx="0" cy="0"/>
        </a:xfrm>
      </p:grpSpPr>
      <p:grpSp>
        <p:nvGrpSpPr>
          <p:cNvPr id="18" name="Google Shape;18;p81"/>
          <p:cNvGrpSpPr/>
          <p:nvPr/>
        </p:nvGrpSpPr>
        <p:grpSpPr>
          <a:xfrm>
            <a:off x="1143300" y="0"/>
            <a:ext cx="6857399" cy="5143500"/>
            <a:chOff x="-1" y="0"/>
            <a:chExt cx="18286396" cy="13716000"/>
          </a:xfrm>
        </p:grpSpPr>
        <p:cxnSp>
          <p:nvCxnSpPr>
            <p:cNvPr id="19" name="Google Shape;19;p81"/>
            <p:cNvCxnSpPr/>
            <p:nvPr/>
          </p:nvCxnSpPr>
          <p:spPr>
            <a:xfrm rot="10800000">
              <a:off x="4593899"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20" name="Google Shape;20;p81"/>
            <p:cNvCxnSpPr/>
            <p:nvPr/>
          </p:nvCxnSpPr>
          <p:spPr>
            <a:xfrm rot="10800000">
              <a:off x="9159921"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21" name="Google Shape;21;p81"/>
            <p:cNvCxnSpPr/>
            <p:nvPr/>
          </p:nvCxnSpPr>
          <p:spPr>
            <a:xfrm rot="10800000">
              <a:off x="13725945"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22" name="Google Shape;22;p81"/>
            <p:cNvCxnSpPr/>
            <p:nvPr/>
          </p:nvCxnSpPr>
          <p:spPr>
            <a:xfrm rot="10800000">
              <a:off x="-1" y="0"/>
              <a:ext cx="0" cy="13716000"/>
            </a:xfrm>
            <a:prstGeom prst="straightConnector1">
              <a:avLst/>
            </a:prstGeom>
            <a:noFill/>
            <a:ln w="19050" cap="flat" cmpd="sng">
              <a:solidFill>
                <a:srgbClr val="E0E4E8"/>
              </a:solidFill>
              <a:prstDash val="solid"/>
              <a:miter lim="800000"/>
              <a:headEnd type="none" w="sm" len="sm"/>
              <a:tailEnd type="none" w="sm" len="sm"/>
            </a:ln>
          </p:spPr>
        </p:cxnSp>
        <p:cxnSp>
          <p:nvCxnSpPr>
            <p:cNvPr id="23" name="Google Shape;23;p81"/>
            <p:cNvCxnSpPr/>
            <p:nvPr/>
          </p:nvCxnSpPr>
          <p:spPr>
            <a:xfrm rot="10800000">
              <a:off x="18286395" y="0"/>
              <a:ext cx="0" cy="13716000"/>
            </a:xfrm>
            <a:prstGeom prst="straightConnector1">
              <a:avLst/>
            </a:prstGeom>
            <a:noFill/>
            <a:ln w="19050" cap="flat" cmpd="sng">
              <a:solidFill>
                <a:srgbClr val="E0E4E8"/>
              </a:solidFill>
              <a:prstDash val="solid"/>
              <a:miter lim="800000"/>
              <a:headEnd type="none" w="sm" len="sm"/>
              <a:tailEnd type="none" w="sm" len="sm"/>
            </a:ln>
          </p:spPr>
        </p:cxnSp>
      </p:grpSp>
      <p:sp>
        <p:nvSpPr>
          <p:cNvPr id="24" name="Google Shape;24;p81"/>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25" name="Google Shape;25;p81"/>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26" name="Google Shape;26;p81"/>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27" name="Google Shape;27;p81"/>
          <p:cNvSpPr txBox="1">
            <a:spLocks noGrp="1"/>
          </p:cNvSpPr>
          <p:nvPr>
            <p:ph type="title"/>
          </p:nvPr>
        </p:nvSpPr>
        <p:spPr>
          <a:xfrm>
            <a:off x="1305113" y="1329525"/>
            <a:ext cx="7137900" cy="3354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26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8" name="Google Shape;28;p81"/>
          <p:cNvSpPr txBox="1">
            <a:spLocks noGrp="1"/>
          </p:cNvSpPr>
          <p:nvPr>
            <p:ph type="subTitle" idx="1"/>
          </p:nvPr>
        </p:nvSpPr>
        <p:spPr>
          <a:xfrm>
            <a:off x="1305114" y="2201025"/>
            <a:ext cx="1499400" cy="495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9" name="Google Shape;29;p81"/>
          <p:cNvSpPr txBox="1">
            <a:spLocks noGrp="1"/>
          </p:cNvSpPr>
          <p:nvPr>
            <p:ph type="subTitle" idx="2"/>
          </p:nvPr>
        </p:nvSpPr>
        <p:spPr>
          <a:xfrm>
            <a:off x="1305110" y="2554706"/>
            <a:ext cx="1499400" cy="5586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300" b="1">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0" name="Google Shape;30;p81"/>
          <p:cNvSpPr txBox="1">
            <a:spLocks noGrp="1"/>
          </p:cNvSpPr>
          <p:nvPr>
            <p:ph type="subTitle" idx="3"/>
          </p:nvPr>
        </p:nvSpPr>
        <p:spPr>
          <a:xfrm>
            <a:off x="1305113" y="3232500"/>
            <a:ext cx="1499400" cy="795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7589A2"/>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1" name="Google Shape;31;p81"/>
          <p:cNvSpPr txBox="1">
            <a:spLocks noGrp="1"/>
          </p:cNvSpPr>
          <p:nvPr>
            <p:ph type="subTitle" idx="4"/>
          </p:nvPr>
        </p:nvSpPr>
        <p:spPr>
          <a:xfrm>
            <a:off x="2961507" y="2201025"/>
            <a:ext cx="1499400" cy="495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2" name="Google Shape;32;p81"/>
          <p:cNvSpPr txBox="1">
            <a:spLocks noGrp="1"/>
          </p:cNvSpPr>
          <p:nvPr>
            <p:ph type="subTitle" idx="5"/>
          </p:nvPr>
        </p:nvSpPr>
        <p:spPr>
          <a:xfrm>
            <a:off x="2961503" y="2554706"/>
            <a:ext cx="1499400" cy="5586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300" b="1">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3" name="Google Shape;33;p81"/>
          <p:cNvSpPr txBox="1">
            <a:spLocks noGrp="1"/>
          </p:cNvSpPr>
          <p:nvPr>
            <p:ph type="subTitle" idx="6"/>
          </p:nvPr>
        </p:nvSpPr>
        <p:spPr>
          <a:xfrm>
            <a:off x="2961506" y="3232500"/>
            <a:ext cx="1499400" cy="795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7589A2"/>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mit Formfeld">
  <p:cSld name="Text mit Formfeld">
    <p:spTree>
      <p:nvGrpSpPr>
        <p:cNvPr id="1" name="Shape 300"/>
        <p:cNvGrpSpPr/>
        <p:nvPr/>
      </p:nvGrpSpPr>
      <p:grpSpPr>
        <a:xfrm>
          <a:off x="0" y="0"/>
          <a:ext cx="0" cy="0"/>
          <a:chOff x="0" y="0"/>
          <a:chExt cx="0" cy="0"/>
        </a:xfrm>
      </p:grpSpPr>
      <p:sp>
        <p:nvSpPr>
          <p:cNvPr id="301" name="Google Shape;301;p108"/>
          <p:cNvSpPr/>
          <p:nvPr/>
        </p:nvSpPr>
        <p:spPr>
          <a:xfrm>
            <a:off x="4272339" y="-1275378"/>
            <a:ext cx="5925900" cy="7138800"/>
          </a:xfrm>
          <a:prstGeom prst="ellipse">
            <a:avLst/>
          </a:prstGeom>
          <a:solidFill>
            <a:srgbClr val="FF5A36">
              <a:alpha val="18039"/>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02" name="Google Shape;302;p108"/>
          <p:cNvSpPr/>
          <p:nvPr/>
        </p:nvSpPr>
        <p:spPr>
          <a:xfrm>
            <a:off x="4572000" y="-957400"/>
            <a:ext cx="7157700" cy="7157700"/>
          </a:xfrm>
          <a:prstGeom prst="ellipse">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03" name="Google Shape;303;p108"/>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8F8F8"/>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sp>
        <p:nvSpPr>
          <p:cNvPr id="304" name="Google Shape;304;p108"/>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305" name="Google Shape;305;p108"/>
          <p:cNvGrpSpPr/>
          <p:nvPr/>
        </p:nvGrpSpPr>
        <p:grpSpPr>
          <a:xfrm>
            <a:off x="107061" y="4752840"/>
            <a:ext cx="474301" cy="233362"/>
            <a:chOff x="0" y="0"/>
            <a:chExt cx="1264804" cy="622300"/>
          </a:xfrm>
        </p:grpSpPr>
        <p:pic>
          <p:nvPicPr>
            <p:cNvPr id="306" name="Google Shape;306;p108" descr="Bild"/>
            <p:cNvPicPr preferRelativeResize="0"/>
            <p:nvPr/>
          </p:nvPicPr>
          <p:blipFill rotWithShape="1">
            <a:blip r:embed="rId3">
              <a:alphaModFix/>
            </a:blip>
            <a:srcRect/>
            <a:stretch/>
          </p:blipFill>
          <p:spPr>
            <a:xfrm>
              <a:off x="677769" y="359448"/>
              <a:ext cx="587035" cy="262852"/>
            </a:xfrm>
            <a:prstGeom prst="rect">
              <a:avLst/>
            </a:prstGeom>
            <a:noFill/>
            <a:ln>
              <a:noFill/>
            </a:ln>
          </p:spPr>
        </p:pic>
        <p:pic>
          <p:nvPicPr>
            <p:cNvPr id="307" name="Google Shape;307;p108" descr="Bild"/>
            <p:cNvPicPr preferRelativeResize="0"/>
            <p:nvPr/>
          </p:nvPicPr>
          <p:blipFill rotWithShape="1">
            <a:blip r:embed="rId3">
              <a:alphaModFix amt="80000"/>
            </a:blip>
            <a:srcRect/>
            <a:stretch/>
          </p:blipFill>
          <p:spPr>
            <a:xfrm>
              <a:off x="384796" y="0"/>
              <a:ext cx="461819" cy="206785"/>
            </a:xfrm>
            <a:prstGeom prst="rect">
              <a:avLst/>
            </a:prstGeom>
            <a:noFill/>
            <a:ln>
              <a:noFill/>
            </a:ln>
          </p:spPr>
        </p:pic>
        <p:pic>
          <p:nvPicPr>
            <p:cNvPr id="308" name="Google Shape;308;p108" descr="Bild"/>
            <p:cNvPicPr preferRelativeResize="0"/>
            <p:nvPr/>
          </p:nvPicPr>
          <p:blipFill rotWithShape="1">
            <a:blip r:embed="rId3">
              <a:alphaModFix amt="50000"/>
            </a:blip>
            <a:srcRect/>
            <a:stretch/>
          </p:blipFill>
          <p:spPr>
            <a:xfrm>
              <a:off x="0" y="295883"/>
              <a:ext cx="398403" cy="178390"/>
            </a:xfrm>
            <a:prstGeom prst="rect">
              <a:avLst/>
            </a:prstGeom>
            <a:noFill/>
            <a:ln>
              <a:noFill/>
            </a:ln>
          </p:spPr>
        </p:pic>
      </p:grpSp>
      <p:sp>
        <p:nvSpPr>
          <p:cNvPr id="309" name="Google Shape;309;p108"/>
          <p:cNvSpPr txBox="1"/>
          <p:nvPr/>
        </p:nvSpPr>
        <p:spPr>
          <a:xfrm>
            <a:off x="581363" y="3807294"/>
            <a:ext cx="2570700" cy="409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Absolventin Data Science, 48, berufserfahrene Digital Sales Managering</a:t>
            </a:r>
            <a:endParaRPr sz="500" b="0" i="0" u="none" strike="noStrike" cap="none">
              <a:solidFill>
                <a:srgbClr val="000000"/>
              </a:solidFill>
              <a:latin typeface="Arial"/>
              <a:ea typeface="Arial"/>
              <a:cs typeface="Arial"/>
              <a:sym typeface="Arial"/>
            </a:endParaRPr>
          </a:p>
        </p:txBody>
      </p:sp>
      <p:sp>
        <p:nvSpPr>
          <p:cNvPr id="310" name="Google Shape;310;p108"/>
          <p:cNvSpPr txBox="1"/>
          <p:nvPr/>
        </p:nvSpPr>
        <p:spPr>
          <a:xfrm>
            <a:off x="572766" y="1317722"/>
            <a:ext cx="3432900" cy="952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LOYAL CUSTOMER IDENTIFIER</a:t>
            </a:r>
            <a:endParaRPr sz="500" b="0" i="0" u="none" strike="noStrike" cap="none">
              <a:solidFill>
                <a:srgbClr val="000000"/>
              </a:solidFill>
              <a:latin typeface="Arial"/>
              <a:ea typeface="Arial"/>
              <a:cs typeface="Arial"/>
              <a:sym typeface="Arial"/>
            </a:endParaRPr>
          </a:p>
        </p:txBody>
      </p:sp>
      <p:sp>
        <p:nvSpPr>
          <p:cNvPr id="311" name="Google Shape;311;p108"/>
          <p:cNvSpPr txBox="1"/>
          <p:nvPr/>
        </p:nvSpPr>
        <p:spPr>
          <a:xfrm>
            <a:off x="572766" y="1018899"/>
            <a:ext cx="2893200" cy="233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100"/>
              <a:buFont typeface="Open Sans SemiBold"/>
              <a:buNone/>
            </a:pPr>
            <a:r>
              <a:rPr lang="en-GB" sz="1100" b="0" i="0" u="none" strike="noStrike" cap="none">
                <a:solidFill>
                  <a:srgbClr val="FF5A36"/>
                </a:solidFill>
                <a:latin typeface="Open Sans SemiBold"/>
                <a:ea typeface="Open Sans SemiBold"/>
                <a:cs typeface="Open Sans SemiBold"/>
                <a:sym typeface="Open Sans SemiBold"/>
              </a:rPr>
              <a:t>BEISPIEL: E-COMMERCE</a:t>
            </a:r>
            <a:endParaRPr sz="500" b="0" i="0" u="none" strike="noStrike" cap="none">
              <a:solidFill>
                <a:srgbClr val="000000"/>
              </a:solidFill>
              <a:latin typeface="Arial"/>
              <a:ea typeface="Arial"/>
              <a:cs typeface="Arial"/>
              <a:sym typeface="Arial"/>
            </a:endParaRPr>
          </a:p>
        </p:txBody>
      </p:sp>
      <p:sp>
        <p:nvSpPr>
          <p:cNvPr id="312" name="Google Shape;312;p108"/>
          <p:cNvSpPr txBox="1"/>
          <p:nvPr/>
        </p:nvSpPr>
        <p:spPr>
          <a:xfrm>
            <a:off x="572766" y="2335682"/>
            <a:ext cx="3429900" cy="5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Erkennung der Neukunden, die Potential zum Wiederkäufer haben.</a:t>
            </a:r>
            <a:endParaRPr sz="500" b="0" i="0" u="none" strike="noStrike" cap="none">
              <a:solidFill>
                <a:srgbClr val="000000"/>
              </a:solidFill>
              <a:latin typeface="Arial"/>
              <a:ea typeface="Arial"/>
              <a:cs typeface="Arial"/>
              <a:sym typeface="Arial"/>
            </a:endParaRPr>
          </a:p>
        </p:txBody>
      </p:sp>
      <p:sp>
        <p:nvSpPr>
          <p:cNvPr id="313" name="Google Shape;313;p108"/>
          <p:cNvSpPr txBox="1"/>
          <p:nvPr/>
        </p:nvSpPr>
        <p:spPr>
          <a:xfrm>
            <a:off x="5788699" y="1803448"/>
            <a:ext cx="2893200" cy="2500200"/>
          </a:xfrm>
          <a:prstGeom prst="rect">
            <a:avLst/>
          </a:prstGeom>
          <a:noFill/>
          <a:ln>
            <a:noFill/>
          </a:ln>
        </p:spPr>
        <p:txBody>
          <a:bodyPr spcFirstLastPara="1" wrap="square" lIns="19050" tIns="19050" rIns="19050" bIns="19050" anchor="ctr" anchorCtr="0">
            <a:noAutofit/>
          </a:bodyPr>
          <a:lstStyle/>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LOGISTIC REGRESSION</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CLASSIFIER</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RANDOMFORST</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PANDAS</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DECISIONTREE</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MEANS</a:t>
            </a:r>
            <a:endParaRPr sz="5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FFFFFF"/>
              </a:buClr>
              <a:buSzPts val="1500"/>
              <a:buFont typeface="Open Sans SemiBold"/>
              <a:buNone/>
            </a:pPr>
            <a:r>
              <a:rPr lang="en-GB" sz="1500" b="0" i="0" u="none" strike="noStrike" cap="none">
                <a:solidFill>
                  <a:srgbClr val="FFFFFF"/>
                </a:solidFill>
                <a:latin typeface="Open Sans SemiBold"/>
                <a:ea typeface="Open Sans SemiBold"/>
                <a:cs typeface="Open Sans SemiBold"/>
                <a:sym typeface="Open Sans SemiBold"/>
              </a:rPr>
              <a:t>RFM-MODELLE</a:t>
            </a:r>
            <a:endParaRPr sz="500" b="0" i="0" u="none" strike="noStrike" cap="none">
              <a:solidFill>
                <a:srgbClr val="000000"/>
              </a:solidFill>
              <a:latin typeface="Arial"/>
              <a:ea typeface="Arial"/>
              <a:cs typeface="Arial"/>
              <a:sym typeface="Arial"/>
            </a:endParaRPr>
          </a:p>
        </p:txBody>
      </p:sp>
      <p:sp>
        <p:nvSpPr>
          <p:cNvPr id="314" name="Google Shape;314;p108"/>
          <p:cNvSpPr txBox="1"/>
          <p:nvPr/>
        </p:nvSpPr>
        <p:spPr>
          <a:xfrm>
            <a:off x="5788699" y="939103"/>
            <a:ext cx="28932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VERWENDETE TECHNOLOGIEN</a:t>
            </a:r>
            <a:endParaRPr sz="500" b="0" i="0" u="none" strike="noStrike" cap="none">
              <a:solidFill>
                <a:srgbClr val="000000"/>
              </a:solidFill>
              <a:latin typeface="Arial"/>
              <a:ea typeface="Arial"/>
              <a:cs typeface="Arial"/>
              <a:sym typeface="Arial"/>
            </a:endParaRPr>
          </a:p>
        </p:txBody>
      </p:sp>
      <p:cxnSp>
        <p:nvCxnSpPr>
          <p:cNvPr id="315" name="Google Shape;315;p108"/>
          <p:cNvCxnSpPr/>
          <p:nvPr/>
        </p:nvCxnSpPr>
        <p:spPr>
          <a:xfrm>
            <a:off x="574450" y="3352476"/>
            <a:ext cx="568800" cy="0"/>
          </a:xfrm>
          <a:prstGeom prst="straightConnector1">
            <a:avLst/>
          </a:prstGeom>
          <a:noFill/>
          <a:ln w="50800" cap="flat" cmpd="sng">
            <a:solidFill>
              <a:srgbClr val="193251">
                <a:alpha val="48627"/>
              </a:srgbClr>
            </a:solidFill>
            <a:prstDash val="solid"/>
            <a:miter lim="400000"/>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tart Orange Kopie 2">
  <p:cSld name="Start Orange Kopie_2">
    <p:bg>
      <p:bgPr>
        <a:solidFill>
          <a:srgbClr val="193251"/>
        </a:solidFill>
        <a:effectLst/>
      </p:bgPr>
    </p:bg>
    <p:spTree>
      <p:nvGrpSpPr>
        <p:cNvPr id="1" name="Shape 316"/>
        <p:cNvGrpSpPr/>
        <p:nvPr/>
      </p:nvGrpSpPr>
      <p:grpSpPr>
        <a:xfrm>
          <a:off x="0" y="0"/>
          <a:ext cx="0" cy="0"/>
          <a:chOff x="0" y="0"/>
          <a:chExt cx="0" cy="0"/>
        </a:xfrm>
      </p:grpSpPr>
      <p:sp>
        <p:nvSpPr>
          <p:cNvPr id="317" name="Google Shape;317;p109"/>
          <p:cNvSpPr/>
          <p:nvPr/>
        </p:nvSpPr>
        <p:spPr>
          <a:xfrm>
            <a:off x="2889900" y="1315894"/>
            <a:ext cx="3364200" cy="4971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318" name="Google Shape;318;p109" descr="neuefische_white.pdf"/>
          <p:cNvPicPr preferRelativeResize="0"/>
          <p:nvPr/>
        </p:nvPicPr>
        <p:blipFill rotWithShape="1">
          <a:blip r:embed="rId2">
            <a:alphaModFix/>
          </a:blip>
          <a:srcRect/>
          <a:stretch/>
        </p:blipFill>
        <p:spPr>
          <a:xfrm>
            <a:off x="2071688" y="2320829"/>
            <a:ext cx="5000625" cy="1171575"/>
          </a:xfrm>
          <a:prstGeom prst="rect">
            <a:avLst/>
          </a:prstGeom>
          <a:noFill/>
          <a:ln>
            <a:noFill/>
          </a:ln>
        </p:spPr>
      </p:pic>
      <p:sp>
        <p:nvSpPr>
          <p:cNvPr id="319" name="Google Shape;319;p109"/>
          <p:cNvSpPr txBox="1"/>
          <p:nvPr/>
        </p:nvSpPr>
        <p:spPr>
          <a:xfrm>
            <a:off x="3058819" y="1307306"/>
            <a:ext cx="31953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WILLKOMMEN BEI</a:t>
            </a:r>
            <a:endParaRPr sz="500" b="0" i="0" u="none" strike="noStrike" cap="none">
              <a:solidFill>
                <a:srgbClr val="000000"/>
              </a:solidFill>
              <a:latin typeface="Arial"/>
              <a:ea typeface="Arial"/>
              <a:cs typeface="Arial"/>
              <a:sym typeface="Arial"/>
            </a:endParaRPr>
          </a:p>
        </p:txBody>
      </p:sp>
      <p:sp>
        <p:nvSpPr>
          <p:cNvPr id="320" name="Google Shape;320;p109"/>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tart Orange 1">
  <p:cSld name="TITLE_AND_BODY_1">
    <p:bg>
      <p:bgPr>
        <a:solidFill>
          <a:srgbClr val="FF5A36"/>
        </a:solidFill>
        <a:effectLst/>
      </p:bgPr>
    </p:bg>
    <p:spTree>
      <p:nvGrpSpPr>
        <p:cNvPr id="1" name="Shape 321"/>
        <p:cNvGrpSpPr/>
        <p:nvPr/>
      </p:nvGrpSpPr>
      <p:grpSpPr>
        <a:xfrm>
          <a:off x="0" y="0"/>
          <a:ext cx="0" cy="0"/>
          <a:chOff x="0" y="0"/>
          <a:chExt cx="0" cy="0"/>
        </a:xfrm>
      </p:grpSpPr>
      <p:sp>
        <p:nvSpPr>
          <p:cNvPr id="322" name="Google Shape;322;p110"/>
          <p:cNvSpPr/>
          <p:nvPr/>
        </p:nvSpPr>
        <p:spPr>
          <a:xfrm>
            <a:off x="2875894" y="1315894"/>
            <a:ext cx="3392100" cy="4971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323" name="Google Shape;323;p110" descr="neuefische_white.pdf"/>
          <p:cNvPicPr preferRelativeResize="0"/>
          <p:nvPr/>
        </p:nvPicPr>
        <p:blipFill rotWithShape="1">
          <a:blip r:embed="rId2">
            <a:alphaModFix/>
          </a:blip>
          <a:srcRect/>
          <a:stretch/>
        </p:blipFill>
        <p:spPr>
          <a:xfrm>
            <a:off x="2071688" y="2320829"/>
            <a:ext cx="5000625" cy="1171575"/>
          </a:xfrm>
          <a:prstGeom prst="rect">
            <a:avLst/>
          </a:prstGeom>
          <a:noFill/>
          <a:ln>
            <a:noFill/>
          </a:ln>
        </p:spPr>
      </p:pic>
      <p:sp>
        <p:nvSpPr>
          <p:cNvPr id="324" name="Google Shape;324;p110"/>
          <p:cNvSpPr txBox="1"/>
          <p:nvPr/>
        </p:nvSpPr>
        <p:spPr>
          <a:xfrm>
            <a:off x="3036769" y="1307306"/>
            <a:ext cx="32313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2600"/>
              <a:buFont typeface="Open Sans"/>
              <a:buNone/>
            </a:pPr>
            <a:r>
              <a:rPr lang="en-GB" sz="2600" b="1" i="0" u="none" strike="noStrike" cap="none">
                <a:solidFill>
                  <a:srgbClr val="FF5A36"/>
                </a:solidFill>
                <a:latin typeface="Open Sans"/>
                <a:ea typeface="Open Sans"/>
                <a:cs typeface="Open Sans"/>
                <a:sym typeface="Open Sans"/>
              </a:rPr>
              <a:t>WILLKOMMEN BEI</a:t>
            </a:r>
            <a:endParaRPr sz="500" b="0" i="0" u="none" strike="noStrike" cap="none">
              <a:solidFill>
                <a:srgbClr val="000000"/>
              </a:solidFill>
              <a:latin typeface="Arial"/>
              <a:ea typeface="Arial"/>
              <a:cs typeface="Arial"/>
              <a:sym typeface="Arial"/>
            </a:endParaRPr>
          </a:p>
        </p:txBody>
      </p:sp>
      <p:sp>
        <p:nvSpPr>
          <p:cNvPr id="325" name="Google Shape;325;p110"/>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 Dunkel">
  <p:cSld name="Agenda Dunkel">
    <p:bg>
      <p:bgPr>
        <a:solidFill>
          <a:srgbClr val="193251"/>
        </a:solidFill>
        <a:effectLst/>
      </p:bgPr>
    </p:bg>
    <p:spTree>
      <p:nvGrpSpPr>
        <p:cNvPr id="1" name="Shape 326"/>
        <p:cNvGrpSpPr/>
        <p:nvPr/>
      </p:nvGrpSpPr>
      <p:grpSpPr>
        <a:xfrm>
          <a:off x="0" y="0"/>
          <a:ext cx="0" cy="0"/>
          <a:chOff x="0" y="0"/>
          <a:chExt cx="0" cy="0"/>
        </a:xfrm>
      </p:grpSpPr>
      <p:sp>
        <p:nvSpPr>
          <p:cNvPr id="327" name="Google Shape;327;p111"/>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 </a:t>
            </a:r>
            <a:endParaRPr sz="500" b="0" i="0" u="none" strike="noStrike" cap="none">
              <a:solidFill>
                <a:srgbClr val="000000"/>
              </a:solidFill>
              <a:latin typeface="Arial"/>
              <a:ea typeface="Arial"/>
              <a:cs typeface="Arial"/>
              <a:sym typeface="Arial"/>
            </a:endParaRPr>
          </a:p>
        </p:txBody>
      </p:sp>
      <p:sp>
        <p:nvSpPr>
          <p:cNvPr id="328" name="Google Shape;328;p111"/>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cxnSp>
        <p:nvCxnSpPr>
          <p:cNvPr id="329" name="Google Shape;329;p111"/>
          <p:cNvCxnSpPr/>
          <p:nvPr/>
        </p:nvCxnSpPr>
        <p:spPr>
          <a:xfrm rot="10800000">
            <a:off x="2866013"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cxnSp>
        <p:nvCxnSpPr>
          <p:cNvPr id="330" name="Google Shape;330;p111"/>
          <p:cNvCxnSpPr/>
          <p:nvPr/>
        </p:nvCxnSpPr>
        <p:spPr>
          <a:xfrm rot="10800000">
            <a:off x="4578271"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cxnSp>
        <p:nvCxnSpPr>
          <p:cNvPr id="331" name="Google Shape;331;p111"/>
          <p:cNvCxnSpPr/>
          <p:nvPr/>
        </p:nvCxnSpPr>
        <p:spPr>
          <a:xfrm rot="10800000">
            <a:off x="6290531"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cxnSp>
        <p:nvCxnSpPr>
          <p:cNvPr id="332" name="Google Shape;332;p111"/>
          <p:cNvCxnSpPr/>
          <p:nvPr/>
        </p:nvCxnSpPr>
        <p:spPr>
          <a:xfrm rot="10800000">
            <a:off x="1143300"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cxnSp>
        <p:nvCxnSpPr>
          <p:cNvPr id="333" name="Google Shape;333;p111"/>
          <p:cNvCxnSpPr/>
          <p:nvPr/>
        </p:nvCxnSpPr>
        <p:spPr>
          <a:xfrm rot="10800000">
            <a:off x="8000699" y="0"/>
            <a:ext cx="0" cy="5143500"/>
          </a:xfrm>
          <a:prstGeom prst="straightConnector1">
            <a:avLst/>
          </a:prstGeom>
          <a:noFill/>
          <a:ln w="19050" cap="flat" cmpd="sng">
            <a:solidFill>
              <a:srgbClr val="E0E4E8">
                <a:alpha val="18823"/>
              </a:srgbClr>
            </a:solidFill>
            <a:prstDash val="solid"/>
            <a:miter lim="8000"/>
            <a:headEnd type="none" w="sm" len="sm"/>
            <a:tailEnd type="none" w="sm" len="sm"/>
          </a:ln>
        </p:spPr>
      </p:cxnSp>
      <p:sp>
        <p:nvSpPr>
          <p:cNvPr id="334" name="Google Shape;334;p111"/>
          <p:cNvSpPr txBox="1"/>
          <p:nvPr/>
        </p:nvSpPr>
        <p:spPr>
          <a:xfrm>
            <a:off x="1305116" y="1266970"/>
            <a:ext cx="24378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Open Sans"/>
              <a:buNone/>
            </a:pPr>
            <a:r>
              <a:rPr lang="en-GB" sz="2600" b="1" i="0" u="none" strike="noStrike" cap="none">
                <a:solidFill>
                  <a:srgbClr val="FFFFFF"/>
                </a:solidFill>
                <a:latin typeface="Open Sans"/>
                <a:ea typeface="Open Sans"/>
                <a:cs typeface="Open Sans"/>
                <a:sym typeface="Open Sans"/>
              </a:rPr>
              <a:t>AGENDA SLIDE</a:t>
            </a:r>
            <a:endParaRPr sz="500" b="0" i="0" u="none" strike="noStrike" cap="none">
              <a:solidFill>
                <a:srgbClr val="000000"/>
              </a:solidFill>
              <a:latin typeface="Arial"/>
              <a:ea typeface="Arial"/>
              <a:cs typeface="Arial"/>
              <a:sym typeface="Arial"/>
            </a:endParaRPr>
          </a:p>
        </p:txBody>
      </p:sp>
      <p:sp>
        <p:nvSpPr>
          <p:cNvPr id="335" name="Google Shape;335;p111"/>
          <p:cNvSpPr txBox="1"/>
          <p:nvPr/>
        </p:nvSpPr>
        <p:spPr>
          <a:xfrm>
            <a:off x="1305116" y="2181622"/>
            <a:ext cx="8604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500"/>
              <a:buFont typeface="Open Sans"/>
              <a:buNone/>
            </a:pPr>
            <a:r>
              <a:rPr lang="en-GB" sz="1500" b="0" i="0" u="none" strike="noStrike" cap="none">
                <a:solidFill>
                  <a:srgbClr val="FFFFFF"/>
                </a:solidFill>
                <a:latin typeface="Open Sans"/>
                <a:ea typeface="Open Sans"/>
                <a:cs typeface="Open Sans"/>
                <a:sym typeface="Open Sans"/>
              </a:rPr>
              <a:t>Welcome</a:t>
            </a:r>
            <a:endParaRPr sz="500" b="0" i="0" u="none" strike="noStrike" cap="none">
              <a:solidFill>
                <a:srgbClr val="000000"/>
              </a:solidFill>
              <a:latin typeface="Arial"/>
              <a:ea typeface="Arial"/>
              <a:cs typeface="Arial"/>
              <a:sym typeface="Arial"/>
            </a:endParaRPr>
          </a:p>
        </p:txBody>
      </p:sp>
      <p:sp>
        <p:nvSpPr>
          <p:cNvPr id="336" name="Google Shape;336;p111"/>
          <p:cNvSpPr txBox="1"/>
          <p:nvPr/>
        </p:nvSpPr>
        <p:spPr>
          <a:xfrm>
            <a:off x="3001494" y="2181622"/>
            <a:ext cx="5793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500"/>
              <a:buFont typeface="Open Sans"/>
              <a:buNone/>
            </a:pPr>
            <a:r>
              <a:rPr lang="en-GB" sz="1500" b="0" i="0" u="none" strike="noStrike" cap="none">
                <a:solidFill>
                  <a:srgbClr val="FFFFFF"/>
                </a:solidFill>
                <a:latin typeface="Open Sans"/>
                <a:ea typeface="Open Sans"/>
                <a:cs typeface="Open Sans"/>
                <a:sym typeface="Open Sans"/>
              </a:rPr>
              <a:t>About</a:t>
            </a:r>
            <a:endParaRPr sz="500" b="0" i="0" u="none" strike="noStrike" cap="none">
              <a:solidFill>
                <a:srgbClr val="000000"/>
              </a:solidFill>
              <a:latin typeface="Arial"/>
              <a:ea typeface="Arial"/>
              <a:cs typeface="Arial"/>
              <a:sym typeface="Arial"/>
            </a:endParaRPr>
          </a:p>
        </p:txBody>
      </p:sp>
      <p:sp>
        <p:nvSpPr>
          <p:cNvPr id="337" name="Google Shape;337;p111"/>
          <p:cNvSpPr txBox="1"/>
          <p:nvPr/>
        </p:nvSpPr>
        <p:spPr>
          <a:xfrm>
            <a:off x="4695527" y="2181622"/>
            <a:ext cx="5529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500"/>
              <a:buFont typeface="Open Sans"/>
              <a:buNone/>
            </a:pPr>
            <a:r>
              <a:rPr lang="en-GB" sz="1500" b="0" i="0" u="none" strike="noStrike" cap="none">
                <a:solidFill>
                  <a:srgbClr val="FFFFFF"/>
                </a:solidFill>
                <a:latin typeface="Open Sans"/>
                <a:ea typeface="Open Sans"/>
                <a:cs typeface="Open Sans"/>
                <a:sym typeface="Open Sans"/>
              </a:rPr>
              <a:t>Break</a:t>
            </a:r>
            <a:endParaRPr sz="500" b="0" i="0" u="none" strike="noStrike" cap="none">
              <a:solidFill>
                <a:srgbClr val="000000"/>
              </a:solidFill>
              <a:latin typeface="Arial"/>
              <a:ea typeface="Arial"/>
              <a:cs typeface="Arial"/>
              <a:sym typeface="Arial"/>
            </a:endParaRPr>
          </a:p>
        </p:txBody>
      </p:sp>
      <p:sp>
        <p:nvSpPr>
          <p:cNvPr id="338" name="Google Shape;338;p111"/>
          <p:cNvSpPr txBox="1"/>
          <p:nvPr/>
        </p:nvSpPr>
        <p:spPr>
          <a:xfrm>
            <a:off x="6440773" y="2181622"/>
            <a:ext cx="8100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500"/>
              <a:buFont typeface="Open Sans"/>
              <a:buNone/>
            </a:pPr>
            <a:r>
              <a:rPr lang="en-GB" sz="1500" b="0" i="0" u="none" strike="noStrike" cap="none">
                <a:solidFill>
                  <a:srgbClr val="FFFFFF"/>
                </a:solidFill>
                <a:latin typeface="Open Sans"/>
                <a:ea typeface="Open Sans"/>
                <a:cs typeface="Open Sans"/>
                <a:sym typeface="Open Sans"/>
              </a:rPr>
              <a:t>Features</a:t>
            </a:r>
            <a:endParaRPr sz="500" b="0" i="0" u="none" strike="noStrike" cap="none">
              <a:solidFill>
                <a:srgbClr val="000000"/>
              </a:solidFill>
              <a:latin typeface="Arial"/>
              <a:ea typeface="Arial"/>
              <a:cs typeface="Arial"/>
              <a:sym typeface="Arial"/>
            </a:endParaRPr>
          </a:p>
        </p:txBody>
      </p:sp>
      <p:sp>
        <p:nvSpPr>
          <p:cNvPr id="339" name="Google Shape;339;p111"/>
          <p:cNvSpPr txBox="1"/>
          <p:nvPr/>
        </p:nvSpPr>
        <p:spPr>
          <a:xfrm>
            <a:off x="1305116" y="2562622"/>
            <a:ext cx="12036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8:00 - 9:00 Uhr</a:t>
            </a:r>
            <a:endParaRPr sz="500" b="0" i="0" u="none" strike="noStrike" cap="none">
              <a:solidFill>
                <a:srgbClr val="000000"/>
              </a:solidFill>
              <a:latin typeface="Arial"/>
              <a:ea typeface="Arial"/>
              <a:cs typeface="Arial"/>
              <a:sym typeface="Arial"/>
            </a:endParaRPr>
          </a:p>
        </p:txBody>
      </p:sp>
      <p:sp>
        <p:nvSpPr>
          <p:cNvPr id="340" name="Google Shape;340;p111"/>
          <p:cNvSpPr txBox="1"/>
          <p:nvPr/>
        </p:nvSpPr>
        <p:spPr>
          <a:xfrm>
            <a:off x="3001494" y="2562622"/>
            <a:ext cx="12987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9:00 - 10:00 Uhr</a:t>
            </a:r>
            <a:endParaRPr sz="500" b="0" i="0" u="none" strike="noStrike" cap="none">
              <a:solidFill>
                <a:srgbClr val="000000"/>
              </a:solidFill>
              <a:latin typeface="Arial"/>
              <a:ea typeface="Arial"/>
              <a:cs typeface="Arial"/>
              <a:sym typeface="Arial"/>
            </a:endParaRPr>
          </a:p>
        </p:txBody>
      </p:sp>
      <p:sp>
        <p:nvSpPr>
          <p:cNvPr id="341" name="Google Shape;341;p111"/>
          <p:cNvSpPr txBox="1"/>
          <p:nvPr/>
        </p:nvSpPr>
        <p:spPr>
          <a:xfrm>
            <a:off x="4695527" y="2562622"/>
            <a:ext cx="13938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10:00 - 10:15 Uhr</a:t>
            </a:r>
            <a:endParaRPr sz="500" b="0" i="0" u="none" strike="noStrike" cap="none">
              <a:solidFill>
                <a:srgbClr val="000000"/>
              </a:solidFill>
              <a:latin typeface="Arial"/>
              <a:ea typeface="Arial"/>
              <a:cs typeface="Arial"/>
              <a:sym typeface="Arial"/>
            </a:endParaRPr>
          </a:p>
        </p:txBody>
      </p:sp>
      <p:sp>
        <p:nvSpPr>
          <p:cNvPr id="342" name="Google Shape;342;p111"/>
          <p:cNvSpPr txBox="1"/>
          <p:nvPr/>
        </p:nvSpPr>
        <p:spPr>
          <a:xfrm>
            <a:off x="6440773" y="2562622"/>
            <a:ext cx="13938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5A36"/>
              </a:buClr>
              <a:buSzPts val="1300"/>
              <a:buFont typeface="Open Sans"/>
              <a:buNone/>
            </a:pPr>
            <a:r>
              <a:rPr lang="en-GB" sz="1300" b="1" i="0" u="none" strike="noStrike" cap="none">
                <a:solidFill>
                  <a:srgbClr val="FF5A36"/>
                </a:solidFill>
                <a:latin typeface="Open Sans"/>
                <a:ea typeface="Open Sans"/>
                <a:cs typeface="Open Sans"/>
                <a:sym typeface="Open Sans"/>
              </a:rPr>
              <a:t>10:15 - 13:00 Uhr</a:t>
            </a:r>
            <a:endParaRPr sz="500" b="0" i="0" u="none" strike="noStrike" cap="none">
              <a:solidFill>
                <a:srgbClr val="000000"/>
              </a:solidFill>
              <a:latin typeface="Arial"/>
              <a:ea typeface="Arial"/>
              <a:cs typeface="Arial"/>
              <a:sym typeface="Arial"/>
            </a:endParaRPr>
          </a:p>
        </p:txBody>
      </p:sp>
      <p:sp>
        <p:nvSpPr>
          <p:cNvPr id="343" name="Google Shape;343;p111"/>
          <p:cNvSpPr txBox="1"/>
          <p:nvPr/>
        </p:nvSpPr>
        <p:spPr>
          <a:xfrm>
            <a:off x="1305116" y="2998390"/>
            <a:ext cx="1558800" cy="595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a:t>
            </a:r>
            <a:endParaRPr sz="500" b="0" i="0" u="none" strike="noStrike" cap="none">
              <a:solidFill>
                <a:srgbClr val="000000"/>
              </a:solidFill>
              <a:latin typeface="Arial"/>
              <a:ea typeface="Arial"/>
              <a:cs typeface="Arial"/>
              <a:sym typeface="Arial"/>
            </a:endParaRPr>
          </a:p>
        </p:txBody>
      </p:sp>
      <p:sp>
        <p:nvSpPr>
          <p:cNvPr id="344" name="Google Shape;344;p111"/>
          <p:cNvSpPr txBox="1"/>
          <p:nvPr/>
        </p:nvSpPr>
        <p:spPr>
          <a:xfrm>
            <a:off x="3001494" y="2998390"/>
            <a:ext cx="15588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tempor</a:t>
            </a:r>
            <a:endParaRPr sz="500" b="0" i="0" u="none" strike="noStrike" cap="none">
              <a:solidFill>
                <a:srgbClr val="000000"/>
              </a:solidFill>
              <a:latin typeface="Arial"/>
              <a:ea typeface="Arial"/>
              <a:cs typeface="Arial"/>
              <a:sym typeface="Arial"/>
            </a:endParaRPr>
          </a:p>
        </p:txBody>
      </p:sp>
      <p:sp>
        <p:nvSpPr>
          <p:cNvPr id="345" name="Google Shape;345;p111"/>
          <p:cNvSpPr txBox="1"/>
          <p:nvPr/>
        </p:nvSpPr>
        <p:spPr>
          <a:xfrm>
            <a:off x="4695527" y="2998390"/>
            <a:ext cx="1558800" cy="966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tempor incididunt ut labore et</a:t>
            </a:r>
            <a:endParaRPr sz="500" b="0" i="0" u="none" strike="noStrike" cap="none">
              <a:solidFill>
                <a:srgbClr val="000000"/>
              </a:solidFill>
              <a:latin typeface="Arial"/>
              <a:ea typeface="Arial"/>
              <a:cs typeface="Arial"/>
              <a:sym typeface="Arial"/>
            </a:endParaRPr>
          </a:p>
        </p:txBody>
      </p:sp>
      <p:sp>
        <p:nvSpPr>
          <p:cNvPr id="346" name="Google Shape;346;p111"/>
          <p:cNvSpPr txBox="1"/>
          <p:nvPr/>
        </p:nvSpPr>
        <p:spPr>
          <a:xfrm>
            <a:off x="6440773" y="2998390"/>
            <a:ext cx="15588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1000"/>
              <a:buFont typeface="Open Sans"/>
              <a:buNone/>
            </a:pPr>
            <a:r>
              <a:rPr lang="en-GB" sz="1000" b="0" i="0" u="none" strike="noStrike" cap="none" baseline="30000">
                <a:solidFill>
                  <a:srgbClr val="7589A2"/>
                </a:solidFill>
                <a:latin typeface="Open Sans"/>
                <a:ea typeface="Open Sans"/>
                <a:cs typeface="Open Sans"/>
                <a:sym typeface="Open Sans"/>
              </a:rPr>
              <a:t>Lorem ipsum dolor sit amet, consectetur adipisicing elit, sed do eiusmod temp</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Icons">
  <p:cSld name="Content Icons">
    <p:spTree>
      <p:nvGrpSpPr>
        <p:cNvPr id="1" name="Shape 347"/>
        <p:cNvGrpSpPr/>
        <p:nvPr/>
      </p:nvGrpSpPr>
      <p:grpSpPr>
        <a:xfrm>
          <a:off x="0" y="0"/>
          <a:ext cx="0" cy="0"/>
          <a:chOff x="0" y="0"/>
          <a:chExt cx="0" cy="0"/>
        </a:xfrm>
      </p:grpSpPr>
      <p:sp>
        <p:nvSpPr>
          <p:cNvPr id="348" name="Google Shape;348;p112"/>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8F8F8"/>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pic>
        <p:nvPicPr>
          <p:cNvPr id="349" name="Google Shape;349;p112" descr="analytics.pdf"/>
          <p:cNvPicPr preferRelativeResize="0"/>
          <p:nvPr/>
        </p:nvPicPr>
        <p:blipFill rotWithShape="1">
          <a:blip r:embed="rId3">
            <a:alphaModFix/>
          </a:blip>
          <a:srcRect/>
          <a:stretch/>
        </p:blipFill>
        <p:spPr>
          <a:xfrm>
            <a:off x="1817698" y="2741307"/>
            <a:ext cx="518697" cy="518696"/>
          </a:xfrm>
          <a:prstGeom prst="rect">
            <a:avLst/>
          </a:prstGeom>
          <a:noFill/>
          <a:ln>
            <a:noFill/>
          </a:ln>
        </p:spPr>
      </p:pic>
      <p:pic>
        <p:nvPicPr>
          <p:cNvPr id="350" name="Google Shape;350;p112" descr="backend.pdf"/>
          <p:cNvPicPr preferRelativeResize="0"/>
          <p:nvPr/>
        </p:nvPicPr>
        <p:blipFill rotWithShape="1">
          <a:blip r:embed="rId4">
            <a:alphaModFix/>
          </a:blip>
          <a:srcRect/>
          <a:stretch/>
        </p:blipFill>
        <p:spPr>
          <a:xfrm>
            <a:off x="3064227" y="1883496"/>
            <a:ext cx="518697" cy="518697"/>
          </a:xfrm>
          <a:prstGeom prst="rect">
            <a:avLst/>
          </a:prstGeom>
          <a:noFill/>
          <a:ln>
            <a:noFill/>
          </a:ln>
        </p:spPr>
      </p:pic>
      <p:pic>
        <p:nvPicPr>
          <p:cNvPr id="351" name="Google Shape;351;p112" descr="basics.pdf"/>
          <p:cNvPicPr preferRelativeResize="0"/>
          <p:nvPr/>
        </p:nvPicPr>
        <p:blipFill rotWithShape="1">
          <a:blip r:embed="rId5">
            <a:alphaModFix/>
          </a:blip>
          <a:srcRect/>
          <a:stretch/>
        </p:blipFill>
        <p:spPr>
          <a:xfrm>
            <a:off x="1817698" y="1935366"/>
            <a:ext cx="518697" cy="518697"/>
          </a:xfrm>
          <a:prstGeom prst="rect">
            <a:avLst/>
          </a:prstGeom>
          <a:noFill/>
          <a:ln>
            <a:noFill/>
          </a:ln>
        </p:spPr>
      </p:pic>
      <p:pic>
        <p:nvPicPr>
          <p:cNvPr id="352" name="Google Shape;352;p112" descr="capstone.pdf"/>
          <p:cNvPicPr preferRelativeResize="0"/>
          <p:nvPr/>
        </p:nvPicPr>
        <p:blipFill rotWithShape="1">
          <a:blip r:embed="rId6">
            <a:alphaModFix/>
          </a:blip>
          <a:srcRect/>
          <a:stretch/>
        </p:blipFill>
        <p:spPr>
          <a:xfrm>
            <a:off x="572766" y="2741307"/>
            <a:ext cx="518697" cy="518696"/>
          </a:xfrm>
          <a:prstGeom prst="rect">
            <a:avLst/>
          </a:prstGeom>
          <a:noFill/>
          <a:ln>
            <a:noFill/>
          </a:ln>
        </p:spPr>
      </p:pic>
      <p:pic>
        <p:nvPicPr>
          <p:cNvPr id="353" name="Google Shape;353;p112" descr="community.pdf"/>
          <p:cNvPicPr preferRelativeResize="0"/>
          <p:nvPr/>
        </p:nvPicPr>
        <p:blipFill rotWithShape="1">
          <a:blip r:embed="rId7">
            <a:alphaModFix/>
          </a:blip>
          <a:srcRect/>
          <a:stretch/>
        </p:blipFill>
        <p:spPr>
          <a:xfrm>
            <a:off x="8052537" y="2741307"/>
            <a:ext cx="518697" cy="518696"/>
          </a:xfrm>
          <a:prstGeom prst="rect">
            <a:avLst/>
          </a:prstGeom>
          <a:noFill/>
          <a:ln>
            <a:noFill/>
          </a:ln>
        </p:spPr>
      </p:pic>
      <p:pic>
        <p:nvPicPr>
          <p:cNvPr id="354" name="Google Shape;354;p112" descr="designbasics.pdf"/>
          <p:cNvPicPr preferRelativeResize="0"/>
          <p:nvPr/>
        </p:nvPicPr>
        <p:blipFill rotWithShape="1">
          <a:blip r:embed="rId8">
            <a:alphaModFix/>
          </a:blip>
          <a:srcRect/>
          <a:stretch/>
        </p:blipFill>
        <p:spPr>
          <a:xfrm>
            <a:off x="8052537" y="1935366"/>
            <a:ext cx="518697" cy="518697"/>
          </a:xfrm>
          <a:prstGeom prst="rect">
            <a:avLst/>
          </a:prstGeom>
          <a:noFill/>
          <a:ln>
            <a:noFill/>
          </a:ln>
        </p:spPr>
      </p:pic>
      <p:pic>
        <p:nvPicPr>
          <p:cNvPr id="355" name="Google Shape;355;p112" descr="expert.pdf"/>
          <p:cNvPicPr preferRelativeResize="0"/>
          <p:nvPr/>
        </p:nvPicPr>
        <p:blipFill rotWithShape="1">
          <a:blip r:embed="rId9">
            <a:alphaModFix/>
          </a:blip>
          <a:srcRect/>
          <a:stretch/>
        </p:blipFill>
        <p:spPr>
          <a:xfrm>
            <a:off x="6806008" y="2741307"/>
            <a:ext cx="518696" cy="518696"/>
          </a:xfrm>
          <a:prstGeom prst="rect">
            <a:avLst/>
          </a:prstGeom>
          <a:noFill/>
          <a:ln>
            <a:noFill/>
          </a:ln>
        </p:spPr>
      </p:pic>
      <p:pic>
        <p:nvPicPr>
          <p:cNvPr id="356" name="Google Shape;356;p112" descr="frontend.pdf"/>
          <p:cNvPicPr preferRelativeResize="0"/>
          <p:nvPr/>
        </p:nvPicPr>
        <p:blipFill rotWithShape="1">
          <a:blip r:embed="rId10">
            <a:alphaModFix/>
          </a:blip>
          <a:srcRect/>
          <a:stretch/>
        </p:blipFill>
        <p:spPr>
          <a:xfrm>
            <a:off x="5558747" y="2741307"/>
            <a:ext cx="518697" cy="518696"/>
          </a:xfrm>
          <a:prstGeom prst="rect">
            <a:avLst/>
          </a:prstGeom>
          <a:noFill/>
          <a:ln>
            <a:noFill/>
          </a:ln>
        </p:spPr>
      </p:pic>
      <p:pic>
        <p:nvPicPr>
          <p:cNvPr id="357" name="Google Shape;357;p112" descr="hire.pdf"/>
          <p:cNvPicPr preferRelativeResize="0"/>
          <p:nvPr/>
        </p:nvPicPr>
        <p:blipFill rotWithShape="1">
          <a:blip r:embed="rId11">
            <a:alphaModFix/>
          </a:blip>
          <a:srcRect/>
          <a:stretch/>
        </p:blipFill>
        <p:spPr>
          <a:xfrm>
            <a:off x="6806008" y="1935366"/>
            <a:ext cx="518696" cy="518697"/>
          </a:xfrm>
          <a:prstGeom prst="rect">
            <a:avLst/>
          </a:prstGeom>
          <a:noFill/>
          <a:ln>
            <a:noFill/>
          </a:ln>
        </p:spPr>
      </p:pic>
      <p:pic>
        <p:nvPicPr>
          <p:cNvPr id="358" name="Google Shape;358;p112" descr="machinelearnig.pdf"/>
          <p:cNvPicPr preferRelativeResize="0"/>
          <p:nvPr/>
        </p:nvPicPr>
        <p:blipFill rotWithShape="1">
          <a:blip r:embed="rId12">
            <a:alphaModFix/>
          </a:blip>
          <a:srcRect/>
          <a:stretch/>
        </p:blipFill>
        <p:spPr>
          <a:xfrm>
            <a:off x="4311488" y="2741307"/>
            <a:ext cx="518697" cy="518696"/>
          </a:xfrm>
          <a:prstGeom prst="rect">
            <a:avLst/>
          </a:prstGeom>
          <a:noFill/>
          <a:ln>
            <a:noFill/>
          </a:ln>
        </p:spPr>
      </p:pic>
      <p:pic>
        <p:nvPicPr>
          <p:cNvPr id="359" name="Google Shape;359;p112" descr="perfect.pdf"/>
          <p:cNvPicPr preferRelativeResize="0"/>
          <p:nvPr/>
        </p:nvPicPr>
        <p:blipFill rotWithShape="1">
          <a:blip r:embed="rId13">
            <a:alphaModFix/>
          </a:blip>
          <a:srcRect/>
          <a:stretch/>
        </p:blipFill>
        <p:spPr>
          <a:xfrm>
            <a:off x="4311488" y="1883496"/>
            <a:ext cx="518697" cy="518697"/>
          </a:xfrm>
          <a:prstGeom prst="rect">
            <a:avLst/>
          </a:prstGeom>
          <a:noFill/>
          <a:ln>
            <a:noFill/>
          </a:ln>
        </p:spPr>
      </p:pic>
      <p:pic>
        <p:nvPicPr>
          <p:cNvPr id="360" name="Google Shape;360;p112" descr="python.pdf"/>
          <p:cNvPicPr preferRelativeResize="0"/>
          <p:nvPr/>
        </p:nvPicPr>
        <p:blipFill rotWithShape="1">
          <a:blip r:embed="rId14">
            <a:alphaModFix/>
          </a:blip>
          <a:srcRect/>
          <a:stretch/>
        </p:blipFill>
        <p:spPr>
          <a:xfrm>
            <a:off x="3064227" y="2741307"/>
            <a:ext cx="518697" cy="518696"/>
          </a:xfrm>
          <a:prstGeom prst="rect">
            <a:avLst/>
          </a:prstGeom>
          <a:noFill/>
          <a:ln>
            <a:noFill/>
          </a:ln>
        </p:spPr>
      </p:pic>
      <p:pic>
        <p:nvPicPr>
          <p:cNvPr id="361" name="Google Shape;361;p112" descr="responsive.pdf"/>
          <p:cNvPicPr preferRelativeResize="0"/>
          <p:nvPr/>
        </p:nvPicPr>
        <p:blipFill rotWithShape="1">
          <a:blip r:embed="rId15">
            <a:alphaModFix/>
          </a:blip>
          <a:srcRect/>
          <a:stretch/>
        </p:blipFill>
        <p:spPr>
          <a:xfrm>
            <a:off x="572766" y="1935366"/>
            <a:ext cx="518697" cy="518697"/>
          </a:xfrm>
          <a:prstGeom prst="rect">
            <a:avLst/>
          </a:prstGeom>
          <a:noFill/>
          <a:ln>
            <a:noFill/>
          </a:ln>
        </p:spPr>
      </p:pic>
      <p:pic>
        <p:nvPicPr>
          <p:cNvPr id="362" name="Google Shape;362;p112" descr="talent.pdf"/>
          <p:cNvPicPr preferRelativeResize="0"/>
          <p:nvPr/>
        </p:nvPicPr>
        <p:blipFill rotWithShape="1">
          <a:blip r:embed="rId16">
            <a:alphaModFix/>
          </a:blip>
          <a:srcRect/>
          <a:stretch/>
        </p:blipFill>
        <p:spPr>
          <a:xfrm>
            <a:off x="5558749" y="1935366"/>
            <a:ext cx="518697" cy="518697"/>
          </a:xfrm>
          <a:prstGeom prst="rect">
            <a:avLst/>
          </a:prstGeom>
          <a:noFill/>
          <a:ln>
            <a:noFill/>
          </a:ln>
        </p:spPr>
      </p:pic>
      <p:sp>
        <p:nvSpPr>
          <p:cNvPr id="363" name="Google Shape;363;p112"/>
          <p:cNvSpPr txBox="1"/>
          <p:nvPr/>
        </p:nvSpPr>
        <p:spPr>
          <a:xfrm>
            <a:off x="572041" y="521362"/>
            <a:ext cx="27516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CONTENT ICONS</a:t>
            </a:r>
            <a:endParaRPr sz="500" b="0" i="0" u="none" strike="noStrike" cap="none">
              <a:solidFill>
                <a:srgbClr val="000000"/>
              </a:solidFill>
              <a:latin typeface="Arial"/>
              <a:ea typeface="Arial"/>
              <a:cs typeface="Arial"/>
              <a:sym typeface="Arial"/>
            </a:endParaRPr>
          </a:p>
        </p:txBody>
      </p:sp>
      <p:sp>
        <p:nvSpPr>
          <p:cNvPr id="364" name="Google Shape;364;p112"/>
          <p:cNvSpPr txBox="1"/>
          <p:nvPr/>
        </p:nvSpPr>
        <p:spPr>
          <a:xfrm>
            <a:off x="572041" y="1016662"/>
            <a:ext cx="2057700" cy="223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Nur auf weißem Hintergrund nutzen</a:t>
            </a:r>
            <a:endParaRPr sz="500" b="0" i="0" u="none" strike="noStrike" cap="none">
              <a:solidFill>
                <a:srgbClr val="000000"/>
              </a:solidFill>
              <a:latin typeface="Arial"/>
              <a:ea typeface="Arial"/>
              <a:cs typeface="Arial"/>
              <a:sym typeface="Arial"/>
            </a:endParaRPr>
          </a:p>
        </p:txBody>
      </p:sp>
      <p:sp>
        <p:nvSpPr>
          <p:cNvPr id="365" name="Google Shape;365;p112"/>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ockup 1">
  <p:cSld name="Mockup 1">
    <p:spTree>
      <p:nvGrpSpPr>
        <p:cNvPr id="1" name="Shape 366"/>
        <p:cNvGrpSpPr/>
        <p:nvPr/>
      </p:nvGrpSpPr>
      <p:grpSpPr>
        <a:xfrm>
          <a:off x="0" y="0"/>
          <a:ext cx="0" cy="0"/>
          <a:chOff x="0" y="0"/>
          <a:chExt cx="0" cy="0"/>
        </a:xfrm>
      </p:grpSpPr>
      <p:pic>
        <p:nvPicPr>
          <p:cNvPr id="367" name="Google Shape;367;p113" descr="Bild"/>
          <p:cNvPicPr preferRelativeResize="0"/>
          <p:nvPr/>
        </p:nvPicPr>
        <p:blipFill rotWithShape="1">
          <a:blip r:embed="rId2">
            <a:alphaModFix/>
          </a:blip>
          <a:srcRect/>
          <a:stretch/>
        </p:blipFill>
        <p:spPr>
          <a:xfrm>
            <a:off x="-4121102" y="497721"/>
            <a:ext cx="16491075" cy="3777136"/>
          </a:xfrm>
          <a:prstGeom prst="rect">
            <a:avLst/>
          </a:prstGeom>
          <a:noFill/>
          <a:ln>
            <a:noFill/>
          </a:ln>
        </p:spPr>
      </p:pic>
      <p:sp>
        <p:nvSpPr>
          <p:cNvPr id="368" name="Google Shape;368;p113"/>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8F8F8"/>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369" name="Google Shape;369;p113"/>
          <p:cNvSpPr txBox="1"/>
          <p:nvPr/>
        </p:nvSpPr>
        <p:spPr>
          <a:xfrm>
            <a:off x="572041" y="2571750"/>
            <a:ext cx="24366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APP MOCKUPS</a:t>
            </a:r>
            <a:endParaRPr sz="500" b="0" i="0" u="none" strike="noStrike" cap="none">
              <a:solidFill>
                <a:srgbClr val="000000"/>
              </a:solidFill>
              <a:latin typeface="Arial"/>
              <a:ea typeface="Arial"/>
              <a:cs typeface="Arial"/>
              <a:sym typeface="Arial"/>
            </a:endParaRPr>
          </a:p>
        </p:txBody>
      </p:sp>
      <p:sp>
        <p:nvSpPr>
          <p:cNvPr id="370" name="Google Shape;370;p113"/>
          <p:cNvSpPr txBox="1"/>
          <p:nvPr/>
        </p:nvSpPr>
        <p:spPr>
          <a:xfrm>
            <a:off x="572041" y="3067050"/>
            <a:ext cx="1340700" cy="223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Subline Subline Subline</a:t>
            </a:r>
            <a:endParaRPr sz="500" b="0" i="0" u="none" strike="noStrike" cap="none">
              <a:solidFill>
                <a:srgbClr val="000000"/>
              </a:solidFill>
              <a:latin typeface="Arial"/>
              <a:ea typeface="Arial"/>
              <a:cs typeface="Arial"/>
              <a:sym typeface="Arial"/>
            </a:endParaRPr>
          </a:p>
        </p:txBody>
      </p:sp>
      <p:grpSp>
        <p:nvGrpSpPr>
          <p:cNvPr id="371" name="Google Shape;371;p113"/>
          <p:cNvGrpSpPr/>
          <p:nvPr/>
        </p:nvGrpSpPr>
        <p:grpSpPr>
          <a:xfrm>
            <a:off x="3056439" y="3006596"/>
            <a:ext cx="1898198" cy="3789113"/>
            <a:chOff x="-1" y="0"/>
            <a:chExt cx="5061862" cy="10104300"/>
          </a:xfrm>
        </p:grpSpPr>
        <p:sp>
          <p:nvSpPr>
            <p:cNvPr id="372" name="Google Shape;372;p113"/>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73" name="Google Shape;373;p113"/>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74" name="Google Shape;374;p113"/>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75" name="Google Shape;375;p113"/>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76" name="Google Shape;376;p113"/>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77" name="Google Shape;377;p113"/>
            <p:cNvSpPr/>
            <p:nvPr/>
          </p:nvSpPr>
          <p:spPr>
            <a:xfrm>
              <a:off x="2119055" y="9113539"/>
              <a:ext cx="820200" cy="813600"/>
            </a:xfrm>
            <a:prstGeom prst="ellipse">
              <a:avLst/>
            </a:prstGeom>
            <a:noFill/>
            <a:ln w="25400" cap="flat" cmpd="sng">
              <a:solidFill>
                <a:srgbClr val="33333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78" name="Google Shape;378;p113"/>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79" name="Google Shape;379;p113"/>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80" name="Google Shape;380;p113"/>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381" name="Google Shape;381;p113"/>
          <p:cNvSpPr>
            <a:spLocks noGrp="1"/>
          </p:cNvSpPr>
          <p:nvPr>
            <p:ph type="pic" idx="2"/>
          </p:nvPr>
        </p:nvSpPr>
        <p:spPr>
          <a:xfrm>
            <a:off x="3193523" y="3481905"/>
            <a:ext cx="1625700" cy="2871300"/>
          </a:xfrm>
          <a:prstGeom prst="rect">
            <a:avLst/>
          </a:prstGeom>
          <a:noFill/>
          <a:ln>
            <a:noFill/>
          </a:ln>
        </p:spPr>
      </p:sp>
      <p:grpSp>
        <p:nvGrpSpPr>
          <p:cNvPr id="382" name="Google Shape;382;p113"/>
          <p:cNvGrpSpPr/>
          <p:nvPr/>
        </p:nvGrpSpPr>
        <p:grpSpPr>
          <a:xfrm>
            <a:off x="5719270" y="1637793"/>
            <a:ext cx="4881652" cy="4350222"/>
            <a:chOff x="-1" y="-1"/>
            <a:chExt cx="13017739" cy="11600592"/>
          </a:xfrm>
        </p:grpSpPr>
        <p:sp>
          <p:nvSpPr>
            <p:cNvPr id="383" name="Google Shape;383;p113"/>
            <p:cNvSpPr/>
            <p:nvPr/>
          </p:nvSpPr>
          <p:spPr>
            <a:xfrm>
              <a:off x="10311124" y="-1"/>
              <a:ext cx="1211700" cy="722700"/>
            </a:xfrm>
            <a:prstGeom prst="roundRect">
              <a:avLst>
                <a:gd name="adj" fmla="val 16667"/>
              </a:avLst>
            </a:prstGeom>
            <a:solidFill>
              <a:srgbClr val="40404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84" name="Google Shape;384;p113"/>
            <p:cNvSpPr/>
            <p:nvPr/>
          </p:nvSpPr>
          <p:spPr>
            <a:xfrm>
              <a:off x="11806038" y="1160161"/>
              <a:ext cx="1211700" cy="1828800"/>
            </a:xfrm>
            <a:prstGeom prst="roundRect">
              <a:avLst>
                <a:gd name="adj" fmla="val 16667"/>
              </a:avLst>
            </a:prstGeom>
            <a:solidFill>
              <a:srgbClr val="40404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85" name="Google Shape;385;p113"/>
            <p:cNvSpPr/>
            <p:nvPr/>
          </p:nvSpPr>
          <p:spPr>
            <a:xfrm>
              <a:off x="-1" y="49343"/>
              <a:ext cx="12960702" cy="11551248"/>
            </a:xfrm>
            <a:custGeom>
              <a:avLst/>
              <a:gdLst/>
              <a:ahLst/>
              <a:cxnLst/>
              <a:rect l="l" t="t" r="r" b="b"/>
              <a:pathLst>
                <a:path w="21600" h="21600" extrusionOk="0">
                  <a:moveTo>
                    <a:pt x="861" y="0"/>
                  </a:moveTo>
                  <a:lnTo>
                    <a:pt x="20760" y="0"/>
                  </a:lnTo>
                  <a:lnTo>
                    <a:pt x="20760" y="1"/>
                  </a:lnTo>
                  <a:lnTo>
                    <a:pt x="20923" y="19"/>
                  </a:lnTo>
                  <a:cubicBezTo>
                    <a:pt x="21309" y="107"/>
                    <a:pt x="21600" y="488"/>
                    <a:pt x="21600" y="944"/>
                  </a:cubicBezTo>
                  <a:lnTo>
                    <a:pt x="21596" y="988"/>
                  </a:lnTo>
                  <a:lnTo>
                    <a:pt x="21600" y="988"/>
                  </a:lnTo>
                  <a:lnTo>
                    <a:pt x="21600" y="21600"/>
                  </a:lnTo>
                  <a:lnTo>
                    <a:pt x="0" y="21600"/>
                  </a:lnTo>
                  <a:lnTo>
                    <a:pt x="0" y="988"/>
                  </a:lnTo>
                  <a:lnTo>
                    <a:pt x="4" y="988"/>
                  </a:lnTo>
                  <a:lnTo>
                    <a:pt x="0" y="944"/>
                  </a:lnTo>
                  <a:cubicBezTo>
                    <a:pt x="0" y="422"/>
                    <a:pt x="380" y="0"/>
                    <a:pt x="848" y="0"/>
                  </a:cubicBezTo>
                  <a:lnTo>
                    <a:pt x="861" y="2"/>
                  </a:lnTo>
                  <a:close/>
                </a:path>
              </a:pathLst>
            </a:cu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86" name="Google Shape;386;p113"/>
            <p:cNvSpPr/>
            <p:nvPr/>
          </p:nvSpPr>
          <p:spPr>
            <a:xfrm flipH="1">
              <a:off x="6371456" y="718967"/>
              <a:ext cx="217800" cy="2127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387" name="Google Shape;387;p113"/>
          <p:cNvSpPr>
            <a:spLocks noGrp="1"/>
          </p:cNvSpPr>
          <p:nvPr>
            <p:ph type="pic" idx="3"/>
          </p:nvPr>
        </p:nvSpPr>
        <p:spPr>
          <a:xfrm>
            <a:off x="6259697" y="2189927"/>
            <a:ext cx="3780600" cy="4055100"/>
          </a:xfrm>
          <a:prstGeom prst="rect">
            <a:avLst/>
          </a:prstGeom>
          <a:noFill/>
          <a:ln>
            <a:noFill/>
          </a:ln>
        </p:spPr>
      </p:sp>
      <p:grpSp>
        <p:nvGrpSpPr>
          <p:cNvPr id="388" name="Google Shape;388;p113"/>
          <p:cNvGrpSpPr/>
          <p:nvPr/>
        </p:nvGrpSpPr>
        <p:grpSpPr>
          <a:xfrm>
            <a:off x="1533445" y="-1583122"/>
            <a:ext cx="1898198" cy="3789113"/>
            <a:chOff x="-1" y="0"/>
            <a:chExt cx="5061862" cy="10104300"/>
          </a:xfrm>
        </p:grpSpPr>
        <p:sp>
          <p:nvSpPr>
            <p:cNvPr id="389" name="Google Shape;389;p113"/>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90" name="Google Shape;390;p113"/>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91" name="Google Shape;391;p113"/>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92" name="Google Shape;392;p113"/>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93" name="Google Shape;393;p113"/>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94" name="Google Shape;394;p113"/>
            <p:cNvSpPr/>
            <p:nvPr/>
          </p:nvSpPr>
          <p:spPr>
            <a:xfrm>
              <a:off x="2119055" y="9113539"/>
              <a:ext cx="820200" cy="813600"/>
            </a:xfrm>
            <a:prstGeom prst="ellipse">
              <a:avLst/>
            </a:prstGeom>
            <a:noFill/>
            <a:ln w="25400" cap="flat" cmpd="sng">
              <a:solidFill>
                <a:srgbClr val="D5D5D5"/>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95" name="Google Shape;395;p113"/>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96" name="Google Shape;396;p113"/>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397" name="Google Shape;397;p113"/>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398" name="Google Shape;398;p113"/>
          <p:cNvSpPr>
            <a:spLocks noGrp="1"/>
          </p:cNvSpPr>
          <p:nvPr>
            <p:ph type="pic" idx="4"/>
          </p:nvPr>
        </p:nvSpPr>
        <p:spPr>
          <a:xfrm>
            <a:off x="1670529" y="-1107813"/>
            <a:ext cx="1625700" cy="2871300"/>
          </a:xfrm>
          <a:prstGeom prst="rect">
            <a:avLst/>
          </a:prstGeom>
          <a:noFill/>
          <a:ln>
            <a:noFill/>
          </a:ln>
        </p:spPr>
      </p:sp>
      <p:sp>
        <p:nvSpPr>
          <p:cNvPr id="399" name="Google Shape;399;p113"/>
          <p:cNvSpPr txBox="1"/>
          <p:nvPr/>
        </p:nvSpPr>
        <p:spPr>
          <a:xfrm>
            <a:off x="3524431" y="895385"/>
            <a:ext cx="8919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Light"/>
              <a:buNone/>
            </a:pPr>
            <a:r>
              <a:rPr lang="en-GB" sz="1100" b="0" i="0" u="none" strike="noStrike" cap="none" baseline="30000">
                <a:solidFill>
                  <a:srgbClr val="163251"/>
                </a:solidFill>
                <a:latin typeface="Open Sans Light"/>
                <a:ea typeface="Open Sans Light"/>
                <a:cs typeface="Open Sans Light"/>
                <a:sym typeface="Open Sans Light"/>
              </a:rPr>
              <a:t>– Home Page</a:t>
            </a:r>
            <a:endParaRPr sz="500" b="0" i="0" u="none" strike="noStrike" cap="none">
              <a:solidFill>
                <a:srgbClr val="000000"/>
              </a:solidFill>
              <a:latin typeface="Arial"/>
              <a:ea typeface="Arial"/>
              <a:cs typeface="Arial"/>
              <a:sym typeface="Arial"/>
            </a:endParaRPr>
          </a:p>
        </p:txBody>
      </p:sp>
      <p:sp>
        <p:nvSpPr>
          <p:cNvPr id="400" name="Google Shape;400;p113"/>
          <p:cNvSpPr txBox="1"/>
          <p:nvPr/>
        </p:nvSpPr>
        <p:spPr>
          <a:xfrm>
            <a:off x="4700024" y="2305050"/>
            <a:ext cx="9045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Light"/>
              <a:buNone/>
            </a:pPr>
            <a:r>
              <a:rPr lang="en-GB" sz="1100" b="0" i="0" u="none" strike="noStrike" cap="none" baseline="30000">
                <a:solidFill>
                  <a:srgbClr val="163251"/>
                </a:solidFill>
                <a:latin typeface="Open Sans Light"/>
                <a:ea typeface="Open Sans Light"/>
                <a:cs typeface="Open Sans Light"/>
                <a:sym typeface="Open Sans Light"/>
              </a:rPr>
              <a:t>Profile Page –</a:t>
            </a:r>
            <a:endParaRPr sz="500" b="0" i="0" u="none" strike="noStrike" cap="none">
              <a:solidFill>
                <a:srgbClr val="000000"/>
              </a:solidFill>
              <a:latin typeface="Arial"/>
              <a:ea typeface="Arial"/>
              <a:cs typeface="Arial"/>
              <a:sym typeface="Arial"/>
            </a:endParaRPr>
          </a:p>
        </p:txBody>
      </p:sp>
      <p:sp>
        <p:nvSpPr>
          <p:cNvPr id="401" name="Google Shape;401;p113"/>
          <p:cNvSpPr txBox="1"/>
          <p:nvPr/>
        </p:nvSpPr>
        <p:spPr>
          <a:xfrm>
            <a:off x="2065836" y="4274856"/>
            <a:ext cx="8334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Light"/>
              <a:buNone/>
            </a:pPr>
            <a:r>
              <a:rPr lang="en-GB" sz="1100" b="0" i="0" u="none" strike="noStrike" cap="none" baseline="30000">
                <a:solidFill>
                  <a:srgbClr val="163251"/>
                </a:solidFill>
                <a:latin typeface="Open Sans Light"/>
                <a:ea typeface="Open Sans Light"/>
                <a:cs typeface="Open Sans Light"/>
                <a:sym typeface="Open Sans Light"/>
              </a:rPr>
              <a:t>Categories –</a:t>
            </a:r>
            <a:endParaRPr sz="500" b="0" i="0" u="none" strike="noStrike" cap="none">
              <a:solidFill>
                <a:srgbClr val="000000"/>
              </a:solidFill>
              <a:latin typeface="Arial"/>
              <a:ea typeface="Arial"/>
              <a:cs typeface="Arial"/>
              <a:sym typeface="Arial"/>
            </a:endParaRPr>
          </a:p>
        </p:txBody>
      </p:sp>
      <p:sp>
        <p:nvSpPr>
          <p:cNvPr id="402" name="Google Shape;402;p113"/>
          <p:cNvSpPr txBox="1"/>
          <p:nvPr/>
        </p:nvSpPr>
        <p:spPr>
          <a:xfrm>
            <a:off x="4460016" y="191556"/>
            <a:ext cx="2241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163251"/>
              </a:buClr>
              <a:buSzPts val="800"/>
              <a:buFont typeface="Open Sans"/>
              <a:buNone/>
            </a:pPr>
            <a:endParaRPr sz="800" b="0" i="0" u="none" strike="noStrike" cap="none">
              <a:solidFill>
                <a:srgbClr val="163251"/>
              </a:solidFill>
              <a:latin typeface="Open Sans"/>
              <a:ea typeface="Open Sans"/>
              <a:cs typeface="Open Sans"/>
              <a:sym typeface="Open Sans"/>
            </a:endParaRPr>
          </a:p>
        </p:txBody>
      </p:sp>
      <p:sp>
        <p:nvSpPr>
          <p:cNvPr id="403" name="Google Shape;403;p113"/>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ockup 2">
  <p:cSld name="Mockup 2">
    <p:spTree>
      <p:nvGrpSpPr>
        <p:cNvPr id="1" name="Shape 404"/>
        <p:cNvGrpSpPr/>
        <p:nvPr/>
      </p:nvGrpSpPr>
      <p:grpSpPr>
        <a:xfrm>
          <a:off x="0" y="0"/>
          <a:ext cx="0" cy="0"/>
          <a:chOff x="0" y="0"/>
          <a:chExt cx="0" cy="0"/>
        </a:xfrm>
      </p:grpSpPr>
      <p:pic>
        <p:nvPicPr>
          <p:cNvPr id="405" name="Google Shape;405;p114" descr="Bild"/>
          <p:cNvPicPr preferRelativeResize="0"/>
          <p:nvPr/>
        </p:nvPicPr>
        <p:blipFill rotWithShape="1">
          <a:blip r:embed="rId2">
            <a:alphaModFix/>
          </a:blip>
          <a:srcRect/>
          <a:stretch/>
        </p:blipFill>
        <p:spPr>
          <a:xfrm>
            <a:off x="-4121102" y="2571750"/>
            <a:ext cx="16491075" cy="3777134"/>
          </a:xfrm>
          <a:prstGeom prst="rect">
            <a:avLst/>
          </a:prstGeom>
          <a:noFill/>
          <a:ln>
            <a:noFill/>
          </a:ln>
        </p:spPr>
      </p:pic>
      <p:sp>
        <p:nvSpPr>
          <p:cNvPr id="406" name="Google Shape;406;p114"/>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sp>
        <p:nvSpPr>
          <p:cNvPr id="407" name="Google Shape;407;p114"/>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408" name="Google Shape;408;p114"/>
          <p:cNvSpPr txBox="1"/>
          <p:nvPr/>
        </p:nvSpPr>
        <p:spPr>
          <a:xfrm>
            <a:off x="572041" y="311422"/>
            <a:ext cx="24366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APP MOCKUPS</a:t>
            </a:r>
            <a:endParaRPr sz="500" b="0" i="0" u="none" strike="noStrike" cap="none">
              <a:solidFill>
                <a:srgbClr val="000000"/>
              </a:solidFill>
              <a:latin typeface="Arial"/>
              <a:ea typeface="Arial"/>
              <a:cs typeface="Arial"/>
              <a:sym typeface="Arial"/>
            </a:endParaRPr>
          </a:p>
        </p:txBody>
      </p:sp>
      <p:grpSp>
        <p:nvGrpSpPr>
          <p:cNvPr id="409" name="Google Shape;409;p114"/>
          <p:cNvGrpSpPr/>
          <p:nvPr/>
        </p:nvGrpSpPr>
        <p:grpSpPr>
          <a:xfrm>
            <a:off x="3622900" y="1952813"/>
            <a:ext cx="1898198" cy="3789113"/>
            <a:chOff x="-1" y="0"/>
            <a:chExt cx="5061862" cy="10104300"/>
          </a:xfrm>
        </p:grpSpPr>
        <p:sp>
          <p:nvSpPr>
            <p:cNvPr id="410" name="Google Shape;410;p114"/>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11" name="Google Shape;411;p114"/>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12" name="Google Shape;412;p114"/>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13" name="Google Shape;413;p114"/>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14" name="Google Shape;414;p114"/>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15" name="Google Shape;415;p114"/>
            <p:cNvSpPr/>
            <p:nvPr/>
          </p:nvSpPr>
          <p:spPr>
            <a:xfrm>
              <a:off x="2119055" y="9113539"/>
              <a:ext cx="820200" cy="813600"/>
            </a:xfrm>
            <a:prstGeom prst="ellipse">
              <a:avLst/>
            </a:prstGeom>
            <a:noFill/>
            <a:ln w="25400" cap="flat" cmpd="sng">
              <a:solidFill>
                <a:srgbClr val="33333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16" name="Google Shape;416;p114"/>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17" name="Google Shape;417;p114"/>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18" name="Google Shape;418;p114"/>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419" name="Google Shape;419;p114"/>
          <p:cNvSpPr>
            <a:spLocks noGrp="1"/>
          </p:cNvSpPr>
          <p:nvPr>
            <p:ph type="pic" idx="2"/>
          </p:nvPr>
        </p:nvSpPr>
        <p:spPr>
          <a:xfrm>
            <a:off x="3759984" y="2428122"/>
            <a:ext cx="1625700" cy="2871300"/>
          </a:xfrm>
          <a:prstGeom prst="rect">
            <a:avLst/>
          </a:prstGeom>
          <a:noFill/>
          <a:ln>
            <a:noFill/>
          </a:ln>
        </p:spPr>
      </p:sp>
      <p:grpSp>
        <p:nvGrpSpPr>
          <p:cNvPr id="420" name="Google Shape;420;p114"/>
          <p:cNvGrpSpPr/>
          <p:nvPr/>
        </p:nvGrpSpPr>
        <p:grpSpPr>
          <a:xfrm>
            <a:off x="1143300" y="1952813"/>
            <a:ext cx="1898198" cy="3789113"/>
            <a:chOff x="-1" y="0"/>
            <a:chExt cx="5061862" cy="10104300"/>
          </a:xfrm>
        </p:grpSpPr>
        <p:sp>
          <p:nvSpPr>
            <p:cNvPr id="421" name="Google Shape;421;p114"/>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22" name="Google Shape;422;p114"/>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23" name="Google Shape;423;p114"/>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24" name="Google Shape;424;p114"/>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25" name="Google Shape;425;p114"/>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26" name="Google Shape;426;p114"/>
            <p:cNvSpPr/>
            <p:nvPr/>
          </p:nvSpPr>
          <p:spPr>
            <a:xfrm>
              <a:off x="2119055" y="9113539"/>
              <a:ext cx="820200" cy="813600"/>
            </a:xfrm>
            <a:prstGeom prst="ellipse">
              <a:avLst/>
            </a:prstGeom>
            <a:noFill/>
            <a:ln w="25400" cap="flat" cmpd="sng">
              <a:solidFill>
                <a:srgbClr val="33333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27" name="Google Shape;427;p114"/>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28" name="Google Shape;428;p114"/>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29" name="Google Shape;429;p114"/>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430" name="Google Shape;430;p114"/>
          <p:cNvSpPr>
            <a:spLocks noGrp="1"/>
          </p:cNvSpPr>
          <p:nvPr>
            <p:ph type="pic" idx="3"/>
          </p:nvPr>
        </p:nvSpPr>
        <p:spPr>
          <a:xfrm>
            <a:off x="1280384" y="2428122"/>
            <a:ext cx="1625700" cy="2871300"/>
          </a:xfrm>
          <a:prstGeom prst="rect">
            <a:avLst/>
          </a:prstGeom>
          <a:noFill/>
          <a:ln>
            <a:noFill/>
          </a:ln>
        </p:spPr>
      </p:sp>
      <p:grpSp>
        <p:nvGrpSpPr>
          <p:cNvPr id="431" name="Google Shape;431;p114"/>
          <p:cNvGrpSpPr/>
          <p:nvPr/>
        </p:nvGrpSpPr>
        <p:grpSpPr>
          <a:xfrm>
            <a:off x="6103057" y="1952813"/>
            <a:ext cx="1898198" cy="3789113"/>
            <a:chOff x="-1" y="0"/>
            <a:chExt cx="5061862" cy="10104300"/>
          </a:xfrm>
        </p:grpSpPr>
        <p:sp>
          <p:nvSpPr>
            <p:cNvPr id="432" name="Google Shape;432;p114"/>
            <p:cNvSpPr/>
            <p:nvPr/>
          </p:nvSpPr>
          <p:spPr>
            <a:xfrm>
              <a:off x="4701261" y="1828802"/>
              <a:ext cx="360600" cy="975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33" name="Google Shape;433;p114"/>
            <p:cNvSpPr/>
            <p:nvPr/>
          </p:nvSpPr>
          <p:spPr>
            <a:xfrm>
              <a:off x="-1" y="1657000"/>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34" name="Google Shape;434;p114"/>
            <p:cNvSpPr/>
            <p:nvPr/>
          </p:nvSpPr>
          <p:spPr>
            <a:xfrm>
              <a:off x="-1" y="277439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35" name="Google Shape;435;p114"/>
            <p:cNvSpPr/>
            <p:nvPr/>
          </p:nvSpPr>
          <p:spPr>
            <a:xfrm>
              <a:off x="-1" y="3797488"/>
              <a:ext cx="360600" cy="552300"/>
            </a:xfrm>
            <a:prstGeom prst="roundRect">
              <a:avLst>
                <a:gd name="adj" fmla="val 16667"/>
              </a:avLst>
            </a:prstGeom>
            <a:solidFill>
              <a:srgbClr val="000000">
                <a:alpha val="28627"/>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36" name="Google Shape;436;p114"/>
            <p:cNvSpPr/>
            <p:nvPr/>
          </p:nvSpPr>
          <p:spPr>
            <a:xfrm>
              <a:off x="63905" y="0"/>
              <a:ext cx="4930500" cy="10104300"/>
            </a:xfrm>
            <a:prstGeom prst="roundRect">
              <a:avLst>
                <a:gd name="adj" fmla="val 16667"/>
              </a:avLst>
            </a:prstGeom>
            <a:solidFill>
              <a:srgbClr val="FFFFFF"/>
            </a:solidFill>
            <a:ln w="38100" cap="flat" cmpd="sng">
              <a:solidFill>
                <a:srgbClr val="BFBFBF"/>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37" name="Google Shape;437;p114"/>
            <p:cNvSpPr/>
            <p:nvPr/>
          </p:nvSpPr>
          <p:spPr>
            <a:xfrm>
              <a:off x="2119055" y="9113539"/>
              <a:ext cx="820200" cy="813600"/>
            </a:xfrm>
            <a:prstGeom prst="ellipse">
              <a:avLst/>
            </a:prstGeom>
            <a:noFill/>
            <a:ln w="25400" cap="flat" cmpd="sng">
              <a:solidFill>
                <a:srgbClr val="333333"/>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38" name="Google Shape;438;p114"/>
            <p:cNvSpPr/>
            <p:nvPr/>
          </p:nvSpPr>
          <p:spPr>
            <a:xfrm>
              <a:off x="1901127" y="629534"/>
              <a:ext cx="1256100" cy="91500"/>
            </a:xfrm>
            <a:prstGeom prst="roundRect">
              <a:avLst>
                <a:gd name="adj" fmla="val 16667"/>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39" name="Google Shape;439;p114"/>
            <p:cNvSpPr/>
            <p:nvPr/>
          </p:nvSpPr>
          <p:spPr>
            <a:xfrm flipH="1">
              <a:off x="1476338" y="617156"/>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40" name="Google Shape;440;p114"/>
            <p:cNvSpPr/>
            <p:nvPr/>
          </p:nvSpPr>
          <p:spPr>
            <a:xfrm flipH="1">
              <a:off x="2469604" y="256670"/>
              <a:ext cx="119100" cy="116100"/>
            </a:xfrm>
            <a:prstGeom prst="ellipse">
              <a:avLst/>
            </a:prstGeom>
            <a:solidFill>
              <a:srgbClr val="000000">
                <a:alpha val="20000"/>
              </a:srgbClr>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sp>
        <p:nvSpPr>
          <p:cNvPr id="441" name="Google Shape;441;p114"/>
          <p:cNvSpPr>
            <a:spLocks noGrp="1"/>
          </p:cNvSpPr>
          <p:nvPr>
            <p:ph type="pic" idx="4"/>
          </p:nvPr>
        </p:nvSpPr>
        <p:spPr>
          <a:xfrm>
            <a:off x="6240140" y="2428122"/>
            <a:ext cx="1625700" cy="2871300"/>
          </a:xfrm>
          <a:prstGeom prst="rect">
            <a:avLst/>
          </a:prstGeom>
          <a:noFill/>
          <a:ln>
            <a:noFill/>
          </a:ln>
        </p:spPr>
      </p:sp>
      <p:sp>
        <p:nvSpPr>
          <p:cNvPr id="442" name="Google Shape;442;p114"/>
          <p:cNvSpPr txBox="1"/>
          <p:nvPr/>
        </p:nvSpPr>
        <p:spPr>
          <a:xfrm>
            <a:off x="1150624" y="1279284"/>
            <a:ext cx="1938300" cy="295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800"/>
              <a:buFont typeface="Open Sans"/>
              <a:buNone/>
            </a:pPr>
            <a:r>
              <a:rPr lang="en-GB" sz="800" b="0" i="0" u="none" strike="noStrike" cap="none">
                <a:solidFill>
                  <a:srgbClr val="7589A2"/>
                </a:solidFill>
                <a:latin typeface="Open Sans"/>
                <a:ea typeface="Open Sans"/>
                <a:cs typeface="Open Sans"/>
                <a:sym typeface="Open Sans"/>
              </a:rPr>
              <a:t>Absolventin Data Science, 48, berufserfahrene Digital Sales Managering</a:t>
            </a:r>
            <a:endParaRPr sz="500" b="0" i="0" u="none" strike="noStrike" cap="none">
              <a:solidFill>
                <a:srgbClr val="000000"/>
              </a:solidFill>
              <a:latin typeface="Arial"/>
              <a:ea typeface="Arial"/>
              <a:cs typeface="Arial"/>
              <a:sym typeface="Arial"/>
            </a:endParaRPr>
          </a:p>
        </p:txBody>
      </p:sp>
      <p:sp>
        <p:nvSpPr>
          <p:cNvPr id="443" name="Google Shape;443;p114"/>
          <p:cNvSpPr txBox="1"/>
          <p:nvPr/>
        </p:nvSpPr>
        <p:spPr>
          <a:xfrm>
            <a:off x="1142028" y="1012585"/>
            <a:ext cx="18285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a:buNone/>
            </a:pPr>
            <a:r>
              <a:rPr lang="en-GB" sz="1100" b="0" i="0" u="none" strike="noStrike" cap="none" baseline="30000">
                <a:solidFill>
                  <a:srgbClr val="163251"/>
                </a:solidFill>
                <a:latin typeface="Open Sans"/>
                <a:ea typeface="Open Sans"/>
                <a:cs typeface="Open Sans"/>
                <a:sym typeface="Open Sans"/>
              </a:rPr>
              <a:t>„App Name“</a:t>
            </a:r>
            <a:endParaRPr sz="500" b="0" i="0" u="none" strike="noStrike" cap="none">
              <a:solidFill>
                <a:srgbClr val="000000"/>
              </a:solidFill>
              <a:latin typeface="Arial"/>
              <a:ea typeface="Arial"/>
              <a:cs typeface="Arial"/>
              <a:sym typeface="Arial"/>
            </a:endParaRPr>
          </a:p>
        </p:txBody>
      </p:sp>
      <p:sp>
        <p:nvSpPr>
          <p:cNvPr id="444" name="Google Shape;444;p114"/>
          <p:cNvSpPr txBox="1"/>
          <p:nvPr/>
        </p:nvSpPr>
        <p:spPr>
          <a:xfrm>
            <a:off x="3631496" y="1279284"/>
            <a:ext cx="1938300" cy="295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800"/>
              <a:buFont typeface="Open Sans"/>
              <a:buNone/>
            </a:pPr>
            <a:r>
              <a:rPr lang="en-GB" sz="800" b="0" i="0" u="none" strike="noStrike" cap="none">
                <a:solidFill>
                  <a:srgbClr val="7589A2"/>
                </a:solidFill>
                <a:latin typeface="Open Sans"/>
                <a:ea typeface="Open Sans"/>
                <a:cs typeface="Open Sans"/>
                <a:sym typeface="Open Sans"/>
              </a:rPr>
              <a:t>Absolventin Data Science, 48, berufserfahrene Digital Sales Managering</a:t>
            </a:r>
            <a:endParaRPr sz="500" b="0" i="0" u="none" strike="noStrike" cap="none">
              <a:solidFill>
                <a:srgbClr val="000000"/>
              </a:solidFill>
              <a:latin typeface="Arial"/>
              <a:ea typeface="Arial"/>
              <a:cs typeface="Arial"/>
              <a:sym typeface="Arial"/>
            </a:endParaRPr>
          </a:p>
        </p:txBody>
      </p:sp>
      <p:sp>
        <p:nvSpPr>
          <p:cNvPr id="445" name="Google Shape;445;p114"/>
          <p:cNvSpPr txBox="1"/>
          <p:nvPr/>
        </p:nvSpPr>
        <p:spPr>
          <a:xfrm>
            <a:off x="3622900" y="1012584"/>
            <a:ext cx="18285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a:buNone/>
            </a:pPr>
            <a:r>
              <a:rPr lang="en-GB" sz="1100" b="0" i="0" u="none" strike="noStrike" cap="none" baseline="30000">
                <a:solidFill>
                  <a:srgbClr val="163251"/>
                </a:solidFill>
                <a:latin typeface="Open Sans"/>
                <a:ea typeface="Open Sans"/>
                <a:cs typeface="Open Sans"/>
                <a:sym typeface="Open Sans"/>
              </a:rPr>
              <a:t>„App Name“</a:t>
            </a:r>
            <a:endParaRPr sz="500" b="0" i="0" u="none" strike="noStrike" cap="none">
              <a:solidFill>
                <a:srgbClr val="000000"/>
              </a:solidFill>
              <a:latin typeface="Arial"/>
              <a:ea typeface="Arial"/>
              <a:cs typeface="Arial"/>
              <a:sym typeface="Arial"/>
            </a:endParaRPr>
          </a:p>
        </p:txBody>
      </p:sp>
      <p:sp>
        <p:nvSpPr>
          <p:cNvPr id="446" name="Google Shape;446;p114"/>
          <p:cNvSpPr txBox="1"/>
          <p:nvPr/>
        </p:nvSpPr>
        <p:spPr>
          <a:xfrm>
            <a:off x="6111653" y="1279284"/>
            <a:ext cx="1938300" cy="295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7589A2"/>
              </a:buClr>
              <a:buSzPts val="800"/>
              <a:buFont typeface="Open Sans"/>
              <a:buNone/>
            </a:pPr>
            <a:r>
              <a:rPr lang="en-GB" sz="800" b="0" i="0" u="none" strike="noStrike" cap="none">
                <a:solidFill>
                  <a:srgbClr val="7589A2"/>
                </a:solidFill>
                <a:latin typeface="Open Sans"/>
                <a:ea typeface="Open Sans"/>
                <a:cs typeface="Open Sans"/>
                <a:sym typeface="Open Sans"/>
              </a:rPr>
              <a:t>Absolventin Data Science, 48, berufserfahrene Digital Sales Managering</a:t>
            </a:r>
            <a:endParaRPr sz="500" b="0" i="0" u="none" strike="noStrike" cap="none">
              <a:solidFill>
                <a:srgbClr val="000000"/>
              </a:solidFill>
              <a:latin typeface="Arial"/>
              <a:ea typeface="Arial"/>
              <a:cs typeface="Arial"/>
              <a:sym typeface="Arial"/>
            </a:endParaRPr>
          </a:p>
        </p:txBody>
      </p:sp>
      <p:sp>
        <p:nvSpPr>
          <p:cNvPr id="447" name="Google Shape;447;p114"/>
          <p:cNvSpPr txBox="1"/>
          <p:nvPr/>
        </p:nvSpPr>
        <p:spPr>
          <a:xfrm>
            <a:off x="6103056" y="1012584"/>
            <a:ext cx="18285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100"/>
              <a:buFont typeface="Open Sans"/>
              <a:buNone/>
            </a:pPr>
            <a:r>
              <a:rPr lang="en-GB" sz="1100" b="0" i="0" u="none" strike="noStrike" cap="none" baseline="30000">
                <a:solidFill>
                  <a:srgbClr val="163251"/>
                </a:solidFill>
                <a:latin typeface="Open Sans"/>
                <a:ea typeface="Open Sans"/>
                <a:cs typeface="Open Sans"/>
                <a:sym typeface="Open Sans"/>
              </a:rPr>
              <a:t>„App Name“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ockup 3">
  <p:cSld name="Mockup 3">
    <p:spTree>
      <p:nvGrpSpPr>
        <p:cNvPr id="1" name="Shape 448"/>
        <p:cNvGrpSpPr/>
        <p:nvPr/>
      </p:nvGrpSpPr>
      <p:grpSpPr>
        <a:xfrm>
          <a:off x="0" y="0"/>
          <a:ext cx="0" cy="0"/>
          <a:chOff x="0" y="0"/>
          <a:chExt cx="0" cy="0"/>
        </a:xfrm>
      </p:grpSpPr>
      <p:sp>
        <p:nvSpPr>
          <p:cNvPr id="449" name="Google Shape;449;p115"/>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2"/>
              </a:rPr>
              <a:t>neuefische.de</a:t>
            </a:r>
            <a:endParaRPr sz="500" b="0" i="0" u="none" strike="noStrike" cap="none">
              <a:solidFill>
                <a:srgbClr val="000000"/>
              </a:solidFill>
              <a:latin typeface="Arial"/>
              <a:ea typeface="Arial"/>
              <a:cs typeface="Arial"/>
              <a:sym typeface="Arial"/>
            </a:endParaRPr>
          </a:p>
        </p:txBody>
      </p:sp>
      <p:sp>
        <p:nvSpPr>
          <p:cNvPr id="450" name="Google Shape;450;p115"/>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cxnSp>
        <p:nvCxnSpPr>
          <p:cNvPr id="451" name="Google Shape;451;p115"/>
          <p:cNvCxnSpPr/>
          <p:nvPr/>
        </p:nvCxnSpPr>
        <p:spPr>
          <a:xfrm rot="10800000">
            <a:off x="2295129" y="-8936"/>
            <a:ext cx="0" cy="5161200"/>
          </a:xfrm>
          <a:prstGeom prst="straightConnector1">
            <a:avLst/>
          </a:prstGeom>
          <a:noFill/>
          <a:ln w="12700" cap="flat" cmpd="sng">
            <a:solidFill>
              <a:srgbClr val="E0E4E8"/>
            </a:solidFill>
            <a:prstDash val="solid"/>
            <a:miter lim="400000"/>
            <a:headEnd type="none" w="sm" len="sm"/>
            <a:tailEnd type="none" w="sm" len="sm"/>
          </a:ln>
        </p:spPr>
      </p:cxnSp>
      <p:grpSp>
        <p:nvGrpSpPr>
          <p:cNvPr id="452" name="Google Shape;452;p115"/>
          <p:cNvGrpSpPr/>
          <p:nvPr/>
        </p:nvGrpSpPr>
        <p:grpSpPr>
          <a:xfrm>
            <a:off x="-1427076" y="486187"/>
            <a:ext cx="7908334" cy="4500017"/>
            <a:chOff x="-1" y="-1"/>
            <a:chExt cx="21088890" cy="12000044"/>
          </a:xfrm>
        </p:grpSpPr>
        <p:sp>
          <p:nvSpPr>
            <p:cNvPr id="453" name="Google Shape;453;p115"/>
            <p:cNvSpPr/>
            <p:nvPr/>
          </p:nvSpPr>
          <p:spPr>
            <a:xfrm>
              <a:off x="1838550" y="-1"/>
              <a:ext cx="17229618" cy="11683062"/>
            </a:xfrm>
            <a:custGeom>
              <a:avLst/>
              <a:gdLst/>
              <a:ahLst/>
              <a:cxnLst/>
              <a:rect l="l" t="t" r="r" b="b"/>
              <a:pathLst>
                <a:path w="21600" h="21600" extrusionOk="0">
                  <a:moveTo>
                    <a:pt x="812" y="0"/>
                  </a:moveTo>
                  <a:lnTo>
                    <a:pt x="20788" y="0"/>
                  </a:lnTo>
                  <a:cubicBezTo>
                    <a:pt x="21237" y="0"/>
                    <a:pt x="21600" y="532"/>
                    <a:pt x="21600" y="1188"/>
                  </a:cubicBezTo>
                  <a:lnTo>
                    <a:pt x="21600" y="20412"/>
                  </a:lnTo>
                  <a:cubicBezTo>
                    <a:pt x="21600" y="21068"/>
                    <a:pt x="21237" y="21600"/>
                    <a:pt x="20788" y="21600"/>
                  </a:cubicBezTo>
                  <a:lnTo>
                    <a:pt x="812" y="21600"/>
                  </a:lnTo>
                  <a:cubicBezTo>
                    <a:pt x="363" y="21600"/>
                    <a:pt x="0" y="21068"/>
                    <a:pt x="0" y="20412"/>
                  </a:cubicBezTo>
                  <a:lnTo>
                    <a:pt x="0" y="1188"/>
                  </a:lnTo>
                  <a:cubicBezTo>
                    <a:pt x="0" y="532"/>
                    <a:pt x="363" y="0"/>
                    <a:pt x="812" y="0"/>
                  </a:cubicBezTo>
                  <a:close/>
                </a:path>
              </a:pathLst>
            </a:custGeom>
            <a:solidFill>
              <a:srgbClr val="383838"/>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54" name="Google Shape;454;p115"/>
            <p:cNvSpPr/>
            <p:nvPr/>
          </p:nvSpPr>
          <p:spPr>
            <a:xfrm>
              <a:off x="-1" y="11835667"/>
              <a:ext cx="21088890" cy="164376"/>
            </a:xfrm>
            <a:custGeom>
              <a:avLst/>
              <a:gdLst/>
              <a:ahLst/>
              <a:cxnLst/>
              <a:rect l="l" t="t" r="r" b="b"/>
              <a:pathLst>
                <a:path w="21600" h="21600" extrusionOk="0">
                  <a:moveTo>
                    <a:pt x="0" y="0"/>
                  </a:moveTo>
                  <a:lnTo>
                    <a:pt x="21600" y="0"/>
                  </a:lnTo>
                  <a:lnTo>
                    <a:pt x="21586" y="2614"/>
                  </a:lnTo>
                  <a:cubicBezTo>
                    <a:pt x="21505" y="13771"/>
                    <a:pt x="21314" y="21600"/>
                    <a:pt x="21092" y="21600"/>
                  </a:cubicBezTo>
                  <a:lnTo>
                    <a:pt x="508" y="21600"/>
                  </a:lnTo>
                  <a:cubicBezTo>
                    <a:pt x="286" y="21600"/>
                    <a:pt x="95" y="13771"/>
                    <a:pt x="14" y="2614"/>
                  </a:cubicBezTo>
                  <a:close/>
                </a:path>
              </a:pathLst>
            </a:custGeom>
            <a:gradFill>
              <a:gsLst>
                <a:gs pos="0">
                  <a:srgbClr val="C5C5C5"/>
                </a:gs>
                <a:gs pos="89000">
                  <a:srgbClr val="828282"/>
                </a:gs>
                <a:gs pos="100000">
                  <a:srgbClr val="828282"/>
                </a:gs>
              </a:gsLst>
              <a:lin ang="5400012" scaled="0"/>
            </a:gra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55" name="Google Shape;455;p115"/>
            <p:cNvSpPr/>
            <p:nvPr/>
          </p:nvSpPr>
          <p:spPr>
            <a:xfrm>
              <a:off x="-1" y="11433307"/>
              <a:ext cx="21088800" cy="402300"/>
            </a:xfrm>
            <a:prstGeom prst="rect">
              <a:avLst/>
            </a:prstGeom>
            <a:gradFill>
              <a:gsLst>
                <a:gs pos="0">
                  <a:srgbClr val="000000">
                    <a:alpha val="48627"/>
                  </a:srgbClr>
                </a:gs>
                <a:gs pos="1000">
                  <a:srgbClr val="F2F2F2"/>
                </a:gs>
                <a:gs pos="2000">
                  <a:srgbClr val="D5D5D5"/>
                </a:gs>
                <a:gs pos="100000">
                  <a:srgbClr val="D5D5D5"/>
                </a:gs>
              </a:gsLst>
              <a:lin ang="0" scaled="0"/>
            </a:gra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56" name="Google Shape;456;p115"/>
            <p:cNvSpPr/>
            <p:nvPr/>
          </p:nvSpPr>
          <p:spPr>
            <a:xfrm>
              <a:off x="9034971" y="11439949"/>
              <a:ext cx="2916054" cy="229824"/>
            </a:xfrm>
            <a:custGeom>
              <a:avLst/>
              <a:gdLst/>
              <a:ahLst/>
              <a:cxnLst/>
              <a:rect l="l" t="t" r="r" b="b"/>
              <a:pathLst>
                <a:path w="21600" h="21600" extrusionOk="0">
                  <a:moveTo>
                    <a:pt x="0" y="0"/>
                  </a:moveTo>
                  <a:lnTo>
                    <a:pt x="21600" y="0"/>
                  </a:lnTo>
                  <a:lnTo>
                    <a:pt x="21512" y="5512"/>
                  </a:lnTo>
                  <a:cubicBezTo>
                    <a:pt x="21194" y="14966"/>
                    <a:pt x="20450" y="21600"/>
                    <a:pt x="19583" y="21600"/>
                  </a:cubicBezTo>
                  <a:lnTo>
                    <a:pt x="2017" y="21600"/>
                  </a:lnTo>
                  <a:cubicBezTo>
                    <a:pt x="1150" y="21600"/>
                    <a:pt x="406" y="14966"/>
                    <a:pt x="88" y="5512"/>
                  </a:cubicBezTo>
                  <a:close/>
                </a:path>
              </a:pathLst>
            </a:custGeom>
            <a:gradFill>
              <a:gsLst>
                <a:gs pos="0">
                  <a:srgbClr val="828282"/>
                </a:gs>
                <a:gs pos="12000">
                  <a:srgbClr val="F2F2F2"/>
                </a:gs>
                <a:gs pos="88000">
                  <a:srgbClr val="F2F2F2"/>
                </a:gs>
                <a:gs pos="100000">
                  <a:srgbClr val="828282"/>
                </a:gs>
              </a:gsLst>
              <a:lin ang="0" scaled="0"/>
            </a:gra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nvGrpSpPr>
            <p:cNvPr id="457" name="Google Shape;457;p115"/>
            <p:cNvGrpSpPr/>
            <p:nvPr/>
          </p:nvGrpSpPr>
          <p:grpSpPr>
            <a:xfrm>
              <a:off x="10505500" y="373652"/>
              <a:ext cx="50701" cy="49500"/>
              <a:chOff x="-26" y="0"/>
              <a:chExt cx="50701" cy="49500"/>
            </a:xfrm>
          </p:grpSpPr>
          <p:sp>
            <p:nvSpPr>
              <p:cNvPr id="458" name="Google Shape;458;p115"/>
              <p:cNvSpPr/>
              <p:nvPr/>
            </p:nvSpPr>
            <p:spPr>
              <a:xfrm flipH="1">
                <a:off x="-26" y="0"/>
                <a:ext cx="50700" cy="49500"/>
              </a:xfrm>
              <a:prstGeom prst="ellipse">
                <a:avLst/>
              </a:prstGeom>
              <a:solidFill>
                <a:srgbClr val="FFFFFF"/>
              </a:solidFill>
              <a:ln w="101600" cap="flat" cmpd="sng">
                <a:solidFill>
                  <a:srgbClr val="FFFFFF">
                    <a:alpha val="48627"/>
                  </a:srgbClr>
                </a:solidFill>
                <a:prstDash val="solid"/>
                <a:miter lim="800000"/>
                <a:headEnd type="none" w="sm" len="sm"/>
                <a:tailEnd type="none" w="sm" len="sm"/>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sp>
            <p:nvSpPr>
              <p:cNvPr id="459" name="Google Shape;459;p115"/>
              <p:cNvSpPr/>
              <p:nvPr/>
            </p:nvSpPr>
            <p:spPr>
              <a:xfrm flipH="1">
                <a:off x="-25" y="0"/>
                <a:ext cx="50700" cy="49500"/>
              </a:xfrm>
              <a:prstGeom prst="ellipse">
                <a:avLst/>
              </a:prstGeom>
              <a:solidFill>
                <a:srgbClr val="002060"/>
              </a:solidFill>
              <a:ln>
                <a:noFill/>
              </a:ln>
            </p:spPr>
            <p:txBody>
              <a:bodyPr spcFirstLastPara="1" wrap="square" lIns="34275" tIns="34275" rIns="34275" bIns="34275" anchor="ctr" anchorCtr="0">
                <a:noAutofit/>
              </a:bodyPr>
              <a:lstStyle/>
              <a:p>
                <a:pPr marL="0" marR="0" lvl="0" indent="0" algn="ctr" rtl="0">
                  <a:lnSpc>
                    <a:spcPct val="150000"/>
                  </a:lnSpc>
                  <a:spcBef>
                    <a:spcPts val="0"/>
                  </a:spcBef>
                  <a:spcAft>
                    <a:spcPts val="0"/>
                  </a:spcAft>
                  <a:buClr>
                    <a:srgbClr val="FFFFFF"/>
                  </a:buClr>
                  <a:buSzPts val="800"/>
                  <a:buFont typeface="Roboto"/>
                  <a:buNone/>
                </a:pPr>
                <a:endParaRPr sz="800" b="1" i="0" u="none" strike="noStrike" cap="none">
                  <a:solidFill>
                    <a:srgbClr val="FFFFFF"/>
                  </a:solidFill>
                  <a:latin typeface="Roboto"/>
                  <a:ea typeface="Roboto"/>
                  <a:cs typeface="Roboto"/>
                  <a:sym typeface="Roboto"/>
                </a:endParaRPr>
              </a:p>
            </p:txBody>
          </p:sp>
        </p:grpSp>
      </p:grpSp>
      <p:sp>
        <p:nvSpPr>
          <p:cNvPr id="460" name="Google Shape;460;p115"/>
          <p:cNvSpPr>
            <a:spLocks noGrp="1"/>
          </p:cNvSpPr>
          <p:nvPr>
            <p:ph type="pic" idx="2"/>
          </p:nvPr>
        </p:nvSpPr>
        <p:spPr>
          <a:xfrm>
            <a:off x="-488568" y="822461"/>
            <a:ext cx="6031500" cy="3786900"/>
          </a:xfrm>
          <a:prstGeom prst="rect">
            <a:avLst/>
          </a:prstGeom>
          <a:noFill/>
          <a:ln>
            <a:noFill/>
          </a:ln>
        </p:spPr>
      </p:sp>
      <p:sp>
        <p:nvSpPr>
          <p:cNvPr id="461" name="Google Shape;461;p115"/>
          <p:cNvSpPr txBox="1"/>
          <p:nvPr/>
        </p:nvSpPr>
        <p:spPr>
          <a:xfrm>
            <a:off x="6301707" y="2964300"/>
            <a:ext cx="2550000" cy="781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000"/>
              <a:buFont typeface="Open Sans Light"/>
              <a:buNone/>
            </a:pPr>
            <a:r>
              <a:rPr lang="en-GB" sz="1000" b="0" i="0" u="none" strike="noStrike" cap="none" baseline="30000">
                <a:solidFill>
                  <a:srgbClr val="163251"/>
                </a:solidFill>
                <a:latin typeface="Open Sans Light"/>
                <a:ea typeface="Open Sans Light"/>
                <a:cs typeface="Open Sans Light"/>
                <a:sym typeface="Open Sans Light"/>
              </a:rPr>
              <a:t>Lorem ipsum dolor sit amet, consectetur adipisicing elit, sed do eiusmod tempor incididunt ut labore et dolore magna aliqua. Ut enim ad minim veniam.</a:t>
            </a:r>
            <a:endParaRPr sz="500" b="0" i="0" u="none" strike="noStrike" cap="none">
              <a:solidFill>
                <a:srgbClr val="000000"/>
              </a:solidFill>
              <a:latin typeface="Arial"/>
              <a:ea typeface="Arial"/>
              <a:cs typeface="Arial"/>
              <a:sym typeface="Arial"/>
            </a:endParaRPr>
          </a:p>
        </p:txBody>
      </p:sp>
      <p:sp>
        <p:nvSpPr>
          <p:cNvPr id="462" name="Google Shape;462;p115"/>
          <p:cNvSpPr txBox="1"/>
          <p:nvPr/>
        </p:nvSpPr>
        <p:spPr>
          <a:xfrm>
            <a:off x="6293110" y="1748373"/>
            <a:ext cx="2567100" cy="6858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900"/>
              <a:buFont typeface="Open Sans"/>
              <a:buNone/>
            </a:pPr>
            <a:r>
              <a:rPr lang="en-GB" sz="1900" b="1" i="0" u="none" strike="noStrike" cap="none">
                <a:solidFill>
                  <a:srgbClr val="163251"/>
                </a:solidFill>
                <a:latin typeface="Open Sans"/>
                <a:ea typeface="Open Sans"/>
                <a:cs typeface="Open Sans"/>
                <a:sym typeface="Open Sans"/>
              </a:rPr>
              <a:t>#LOREM IPSUM DOLOR SIT AMET</a:t>
            </a:r>
            <a:endParaRPr sz="500" b="0" i="0" u="none" strike="noStrike" cap="none">
              <a:solidFill>
                <a:srgbClr val="000000"/>
              </a:solidFill>
              <a:latin typeface="Arial"/>
              <a:ea typeface="Arial"/>
              <a:cs typeface="Arial"/>
              <a:sym typeface="Arial"/>
            </a:endParaRPr>
          </a:p>
        </p:txBody>
      </p:sp>
      <p:sp>
        <p:nvSpPr>
          <p:cNvPr id="463" name="Google Shape;463;p115"/>
          <p:cNvSpPr txBox="1"/>
          <p:nvPr/>
        </p:nvSpPr>
        <p:spPr>
          <a:xfrm>
            <a:off x="6293110" y="2549218"/>
            <a:ext cx="25671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1500"/>
              <a:buFont typeface="Open Sans"/>
              <a:buNone/>
            </a:pPr>
            <a:r>
              <a:rPr lang="en-GB" sz="1500" b="0" i="0" u="none" strike="noStrike" cap="none">
                <a:solidFill>
                  <a:srgbClr val="163251"/>
                </a:solidFill>
                <a:latin typeface="Open Sans"/>
                <a:ea typeface="Open Sans"/>
                <a:cs typeface="Open Sans"/>
                <a:sym typeface="Open Sans"/>
              </a:rPr>
              <a:t>Subline Subline Subline</a:t>
            </a:r>
            <a:endParaRPr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eues Thema">
  <p:cSld name="Neues Thema_2">
    <p:spTree>
      <p:nvGrpSpPr>
        <p:cNvPr id="1" name="Shape 464"/>
        <p:cNvGrpSpPr/>
        <p:nvPr/>
      </p:nvGrpSpPr>
      <p:grpSpPr>
        <a:xfrm>
          <a:off x="0" y="0"/>
          <a:ext cx="0" cy="0"/>
          <a:chOff x="0" y="0"/>
          <a:chExt cx="0" cy="0"/>
        </a:xfrm>
      </p:grpSpPr>
      <p:pic>
        <p:nvPicPr>
          <p:cNvPr id="465" name="Google Shape;465;p117" descr="Bild"/>
          <p:cNvPicPr preferRelativeResize="0"/>
          <p:nvPr/>
        </p:nvPicPr>
        <p:blipFill rotWithShape="1">
          <a:blip r:embed="rId2">
            <a:alphaModFix/>
          </a:blip>
          <a:srcRect/>
          <a:stretch/>
        </p:blipFill>
        <p:spPr>
          <a:xfrm>
            <a:off x="-695906" y="1742200"/>
            <a:ext cx="11161913" cy="2556538"/>
          </a:xfrm>
          <a:prstGeom prst="rect">
            <a:avLst/>
          </a:prstGeom>
          <a:noFill/>
          <a:ln>
            <a:noFill/>
          </a:ln>
        </p:spPr>
      </p:pic>
      <p:pic>
        <p:nvPicPr>
          <p:cNvPr id="466" name="Google Shape;466;p117" descr="fish_swarm.png"/>
          <p:cNvPicPr preferRelativeResize="0"/>
          <p:nvPr/>
        </p:nvPicPr>
        <p:blipFill rotWithShape="1">
          <a:blip r:embed="rId3">
            <a:alphaModFix/>
          </a:blip>
          <a:srcRect/>
          <a:stretch/>
        </p:blipFill>
        <p:spPr>
          <a:xfrm rot="-579919">
            <a:off x="5861745" y="2743256"/>
            <a:ext cx="1665295" cy="555098"/>
          </a:xfrm>
          <a:prstGeom prst="rect">
            <a:avLst/>
          </a:prstGeom>
          <a:noFill/>
          <a:ln>
            <a:noFill/>
          </a:ln>
        </p:spPr>
      </p:pic>
      <p:sp>
        <p:nvSpPr>
          <p:cNvPr id="467" name="Google Shape;467;p117"/>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468" name="Google Shape;468;p117"/>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469" name="Google Shape;469;p117"/>
          <p:cNvSpPr txBox="1">
            <a:spLocks noGrp="1"/>
          </p:cNvSpPr>
          <p:nvPr>
            <p:ph type="title"/>
          </p:nvPr>
        </p:nvSpPr>
        <p:spPr>
          <a:xfrm>
            <a:off x="870263" y="2428838"/>
            <a:ext cx="5523900" cy="11841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sz="34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1">
  <p:cSld name="Text_1">
    <p:spTree>
      <p:nvGrpSpPr>
        <p:cNvPr id="1" name="Shape 470"/>
        <p:cNvGrpSpPr/>
        <p:nvPr/>
      </p:nvGrpSpPr>
      <p:grpSpPr>
        <a:xfrm>
          <a:off x="0" y="0"/>
          <a:ext cx="0" cy="0"/>
          <a:chOff x="0" y="0"/>
          <a:chExt cx="0" cy="0"/>
        </a:xfrm>
      </p:grpSpPr>
      <p:sp>
        <p:nvSpPr>
          <p:cNvPr id="471" name="Google Shape;471;p118"/>
          <p:cNvSpPr/>
          <p:nvPr/>
        </p:nvSpPr>
        <p:spPr>
          <a:xfrm>
            <a:off x="2286585" y="788761"/>
            <a:ext cx="4575000" cy="476100"/>
          </a:xfrm>
          <a:prstGeom prst="rect">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472" name="Google Shape;472;p118"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grpSp>
        <p:nvGrpSpPr>
          <p:cNvPr id="473" name="Google Shape;473;p118"/>
          <p:cNvGrpSpPr/>
          <p:nvPr/>
        </p:nvGrpSpPr>
        <p:grpSpPr>
          <a:xfrm>
            <a:off x="212175" y="4563674"/>
            <a:ext cx="721184" cy="354832"/>
            <a:chOff x="0" y="0"/>
            <a:chExt cx="1923157" cy="946218"/>
          </a:xfrm>
        </p:grpSpPr>
        <p:pic>
          <p:nvPicPr>
            <p:cNvPr id="474" name="Google Shape;474;p118" descr="Bild"/>
            <p:cNvPicPr preferRelativeResize="0"/>
            <p:nvPr/>
          </p:nvPicPr>
          <p:blipFill rotWithShape="1">
            <a:blip r:embed="rId3">
              <a:alphaModFix/>
            </a:blip>
            <a:srcRect/>
            <a:stretch/>
          </p:blipFill>
          <p:spPr>
            <a:xfrm>
              <a:off x="1030560" y="546548"/>
              <a:ext cx="892597" cy="399670"/>
            </a:xfrm>
            <a:prstGeom prst="rect">
              <a:avLst/>
            </a:prstGeom>
            <a:noFill/>
            <a:ln>
              <a:noFill/>
            </a:ln>
          </p:spPr>
        </p:pic>
        <p:pic>
          <p:nvPicPr>
            <p:cNvPr id="475" name="Google Shape;475;p118" descr="Bild"/>
            <p:cNvPicPr preferRelativeResize="0"/>
            <p:nvPr/>
          </p:nvPicPr>
          <p:blipFill rotWithShape="1">
            <a:blip r:embed="rId3">
              <a:alphaModFix amt="80000"/>
            </a:blip>
            <a:srcRect/>
            <a:stretch/>
          </p:blipFill>
          <p:spPr>
            <a:xfrm>
              <a:off x="585089" y="0"/>
              <a:ext cx="702203" cy="314420"/>
            </a:xfrm>
            <a:prstGeom prst="rect">
              <a:avLst/>
            </a:prstGeom>
            <a:noFill/>
            <a:ln>
              <a:noFill/>
            </a:ln>
          </p:spPr>
        </p:pic>
        <p:pic>
          <p:nvPicPr>
            <p:cNvPr id="476" name="Google Shape;476;p118" descr="Bild"/>
            <p:cNvPicPr preferRelativeResize="0"/>
            <p:nvPr/>
          </p:nvPicPr>
          <p:blipFill rotWithShape="1">
            <a:blip r:embed="rId3">
              <a:alphaModFix amt="50000"/>
            </a:blip>
            <a:srcRect/>
            <a:stretch/>
          </p:blipFill>
          <p:spPr>
            <a:xfrm>
              <a:off x="0" y="449896"/>
              <a:ext cx="605778" cy="271245"/>
            </a:xfrm>
            <a:prstGeom prst="rect">
              <a:avLst/>
            </a:prstGeom>
            <a:noFill/>
            <a:ln>
              <a:noFill/>
            </a:ln>
          </p:spPr>
        </p:pic>
      </p:grpSp>
      <p:sp>
        <p:nvSpPr>
          <p:cNvPr id="477" name="Google Shape;477;p118"/>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478" name="Google Shape;478;p118"/>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479" name="Google Shape;479;p118"/>
          <p:cNvSpPr txBox="1">
            <a:spLocks noGrp="1"/>
          </p:cNvSpPr>
          <p:nvPr>
            <p:ph type="title"/>
          </p:nvPr>
        </p:nvSpPr>
        <p:spPr>
          <a:xfrm>
            <a:off x="2360316" y="849450"/>
            <a:ext cx="6723300" cy="354900"/>
          </a:xfrm>
          <a:prstGeom prst="rect">
            <a:avLst/>
          </a:prstGeom>
          <a:noFill/>
          <a:ln>
            <a:noFill/>
          </a:ln>
        </p:spPr>
        <p:txBody>
          <a:bodyPr spcFirstLastPara="1" wrap="square" lIns="19050" tIns="19050" rIns="19050" bIns="19050" anchor="ctr" anchorCtr="0">
            <a:noAutofit/>
          </a:bodyPr>
          <a:lstStyle>
            <a:lvl1pPr marR="0" lvl="0" algn="l">
              <a:lnSpc>
                <a:spcPct val="100000"/>
              </a:lnSpc>
              <a:spcBef>
                <a:spcPts val="0"/>
              </a:spcBef>
              <a:spcAft>
                <a:spcPts val="0"/>
              </a:spcAft>
              <a:buClr>
                <a:srgbClr val="FFFFFF"/>
              </a:buClr>
              <a:buSzPts val="2600"/>
              <a:buFont typeface="Open Sans"/>
              <a:buNone/>
              <a:defRPr sz="2600" b="1">
                <a:solidFill>
                  <a:srgbClr val="FFFFFF"/>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80" name="Google Shape;480;p118"/>
          <p:cNvSpPr txBox="1">
            <a:spLocks noGrp="1"/>
          </p:cNvSpPr>
          <p:nvPr>
            <p:ph type="title" idx="2"/>
          </p:nvPr>
        </p:nvSpPr>
        <p:spPr>
          <a:xfrm>
            <a:off x="2360316" y="1296581"/>
            <a:ext cx="6723300" cy="67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26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81" name="Google Shape;481;p118"/>
          <p:cNvSpPr txBox="1">
            <a:spLocks noGrp="1"/>
          </p:cNvSpPr>
          <p:nvPr>
            <p:ph type="subTitle" idx="1"/>
          </p:nvPr>
        </p:nvSpPr>
        <p:spPr>
          <a:xfrm>
            <a:off x="2360316" y="2440397"/>
            <a:ext cx="4501500" cy="4761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82" name="Google Shape;482;p118"/>
          <p:cNvSpPr txBox="1">
            <a:spLocks noGrp="1"/>
          </p:cNvSpPr>
          <p:nvPr>
            <p:ph type="subTitle" idx="3"/>
          </p:nvPr>
        </p:nvSpPr>
        <p:spPr>
          <a:xfrm>
            <a:off x="2360316" y="3559734"/>
            <a:ext cx="4501500" cy="630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9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ues Thema 1">
  <p:cSld name="Neues Thema_1">
    <p:spTree>
      <p:nvGrpSpPr>
        <p:cNvPr id="1" name="Shape 34"/>
        <p:cNvGrpSpPr/>
        <p:nvPr/>
      </p:nvGrpSpPr>
      <p:grpSpPr>
        <a:xfrm>
          <a:off x="0" y="0"/>
          <a:ext cx="0" cy="0"/>
          <a:chOff x="0" y="0"/>
          <a:chExt cx="0" cy="0"/>
        </a:xfrm>
      </p:grpSpPr>
      <p:pic>
        <p:nvPicPr>
          <p:cNvPr id="35" name="Google Shape;35;p82" descr="Bild"/>
          <p:cNvPicPr preferRelativeResize="0"/>
          <p:nvPr/>
        </p:nvPicPr>
        <p:blipFill rotWithShape="1">
          <a:blip r:embed="rId2">
            <a:alphaModFix/>
          </a:blip>
          <a:srcRect/>
          <a:stretch/>
        </p:blipFill>
        <p:spPr>
          <a:xfrm>
            <a:off x="-695906" y="1742200"/>
            <a:ext cx="11161913" cy="2556538"/>
          </a:xfrm>
          <a:prstGeom prst="rect">
            <a:avLst/>
          </a:prstGeom>
          <a:noFill/>
          <a:ln>
            <a:noFill/>
          </a:ln>
        </p:spPr>
      </p:pic>
      <p:pic>
        <p:nvPicPr>
          <p:cNvPr id="36" name="Google Shape;36;p82" descr="fish_swarm.png"/>
          <p:cNvPicPr preferRelativeResize="0"/>
          <p:nvPr/>
        </p:nvPicPr>
        <p:blipFill rotWithShape="1">
          <a:blip r:embed="rId3">
            <a:alphaModFix/>
          </a:blip>
          <a:srcRect/>
          <a:stretch/>
        </p:blipFill>
        <p:spPr>
          <a:xfrm rot="-579919">
            <a:off x="5861745" y="2743256"/>
            <a:ext cx="1665295" cy="555098"/>
          </a:xfrm>
          <a:prstGeom prst="rect">
            <a:avLst/>
          </a:prstGeom>
          <a:noFill/>
          <a:ln>
            <a:noFill/>
          </a:ln>
        </p:spPr>
      </p:pic>
      <p:sp>
        <p:nvSpPr>
          <p:cNvPr id="37" name="Google Shape;37;p82"/>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38" name="Google Shape;38;p82"/>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39" name="Google Shape;39;p82"/>
          <p:cNvSpPr txBox="1">
            <a:spLocks noGrp="1"/>
          </p:cNvSpPr>
          <p:nvPr>
            <p:ph type="title"/>
          </p:nvPr>
        </p:nvSpPr>
        <p:spPr>
          <a:xfrm>
            <a:off x="804338" y="2607403"/>
            <a:ext cx="5589900" cy="11841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34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mit Formfeld 1 2">
  <p:cSld name="Text mit Formfeld_1_2">
    <p:spTree>
      <p:nvGrpSpPr>
        <p:cNvPr id="1" name="Shape 483"/>
        <p:cNvGrpSpPr/>
        <p:nvPr/>
      </p:nvGrpSpPr>
      <p:grpSpPr>
        <a:xfrm>
          <a:off x="0" y="0"/>
          <a:ext cx="0" cy="0"/>
          <a:chOff x="0" y="0"/>
          <a:chExt cx="0" cy="0"/>
        </a:xfrm>
      </p:grpSpPr>
      <p:sp>
        <p:nvSpPr>
          <p:cNvPr id="484" name="Google Shape;484;p119"/>
          <p:cNvSpPr/>
          <p:nvPr/>
        </p:nvSpPr>
        <p:spPr>
          <a:xfrm>
            <a:off x="4272339" y="-1275378"/>
            <a:ext cx="5925900" cy="7138800"/>
          </a:xfrm>
          <a:prstGeom prst="ellipse">
            <a:avLst/>
          </a:prstGeom>
          <a:solidFill>
            <a:srgbClr val="FF5A36">
              <a:alpha val="18039"/>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85" name="Google Shape;485;p119"/>
          <p:cNvSpPr/>
          <p:nvPr/>
        </p:nvSpPr>
        <p:spPr>
          <a:xfrm>
            <a:off x="4572000" y="-957400"/>
            <a:ext cx="7157700" cy="7157700"/>
          </a:xfrm>
          <a:prstGeom prst="ellipse">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grpSp>
        <p:nvGrpSpPr>
          <p:cNvPr id="486" name="Google Shape;486;p119"/>
          <p:cNvGrpSpPr/>
          <p:nvPr/>
        </p:nvGrpSpPr>
        <p:grpSpPr>
          <a:xfrm>
            <a:off x="107061" y="4752840"/>
            <a:ext cx="474301" cy="233362"/>
            <a:chOff x="0" y="0"/>
            <a:chExt cx="1264804" cy="622300"/>
          </a:xfrm>
        </p:grpSpPr>
        <p:pic>
          <p:nvPicPr>
            <p:cNvPr id="487" name="Google Shape;487;p119" descr="Bild"/>
            <p:cNvPicPr preferRelativeResize="0"/>
            <p:nvPr/>
          </p:nvPicPr>
          <p:blipFill rotWithShape="1">
            <a:blip r:embed="rId2">
              <a:alphaModFix/>
            </a:blip>
            <a:srcRect/>
            <a:stretch/>
          </p:blipFill>
          <p:spPr>
            <a:xfrm>
              <a:off x="677769" y="359448"/>
              <a:ext cx="587035" cy="262852"/>
            </a:xfrm>
            <a:prstGeom prst="rect">
              <a:avLst/>
            </a:prstGeom>
            <a:noFill/>
            <a:ln>
              <a:noFill/>
            </a:ln>
          </p:spPr>
        </p:pic>
        <p:pic>
          <p:nvPicPr>
            <p:cNvPr id="488" name="Google Shape;488;p119" descr="Bild"/>
            <p:cNvPicPr preferRelativeResize="0"/>
            <p:nvPr/>
          </p:nvPicPr>
          <p:blipFill rotWithShape="1">
            <a:blip r:embed="rId2">
              <a:alphaModFix amt="80000"/>
            </a:blip>
            <a:srcRect/>
            <a:stretch/>
          </p:blipFill>
          <p:spPr>
            <a:xfrm>
              <a:off x="384796" y="0"/>
              <a:ext cx="461819" cy="206785"/>
            </a:xfrm>
            <a:prstGeom prst="rect">
              <a:avLst/>
            </a:prstGeom>
            <a:noFill/>
            <a:ln>
              <a:noFill/>
            </a:ln>
          </p:spPr>
        </p:pic>
        <p:pic>
          <p:nvPicPr>
            <p:cNvPr id="489" name="Google Shape;489;p119" descr="Bild"/>
            <p:cNvPicPr preferRelativeResize="0"/>
            <p:nvPr/>
          </p:nvPicPr>
          <p:blipFill rotWithShape="1">
            <a:blip r:embed="rId2">
              <a:alphaModFix amt="50000"/>
            </a:blip>
            <a:srcRect/>
            <a:stretch/>
          </p:blipFill>
          <p:spPr>
            <a:xfrm>
              <a:off x="0" y="295883"/>
              <a:ext cx="398403" cy="178390"/>
            </a:xfrm>
            <a:prstGeom prst="rect">
              <a:avLst/>
            </a:prstGeom>
            <a:noFill/>
            <a:ln>
              <a:noFill/>
            </a:ln>
          </p:spPr>
        </p:pic>
      </p:grpSp>
      <p:sp>
        <p:nvSpPr>
          <p:cNvPr id="490" name="Google Shape;490;p119"/>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491" name="Google Shape;491;p119"/>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492" name="Google Shape;492;p119"/>
          <p:cNvSpPr txBox="1">
            <a:spLocks noGrp="1"/>
          </p:cNvSpPr>
          <p:nvPr>
            <p:ph type="title"/>
          </p:nvPr>
        </p:nvSpPr>
        <p:spPr>
          <a:xfrm>
            <a:off x="581386" y="1018903"/>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3" name="Google Shape;493;p119"/>
          <p:cNvSpPr txBox="1">
            <a:spLocks noGrp="1"/>
          </p:cNvSpPr>
          <p:nvPr>
            <p:ph type="subTitle" idx="1"/>
          </p:nvPr>
        </p:nvSpPr>
        <p:spPr>
          <a:xfrm>
            <a:off x="581386" y="1414191"/>
            <a:ext cx="3412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26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4" name="Google Shape;494;p119"/>
          <p:cNvSpPr txBox="1">
            <a:spLocks noGrp="1"/>
          </p:cNvSpPr>
          <p:nvPr>
            <p:ph type="subTitle" idx="2"/>
          </p:nvPr>
        </p:nvSpPr>
        <p:spPr>
          <a:xfrm>
            <a:off x="581358" y="2175956"/>
            <a:ext cx="3412800" cy="3549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5" name="Google Shape;495;p119"/>
          <p:cNvSpPr txBox="1">
            <a:spLocks noGrp="1"/>
          </p:cNvSpPr>
          <p:nvPr>
            <p:ph type="subTitle" idx="3"/>
          </p:nvPr>
        </p:nvSpPr>
        <p:spPr>
          <a:xfrm>
            <a:off x="581363" y="2826422"/>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6" name="Google Shape;496;p119"/>
          <p:cNvSpPr txBox="1">
            <a:spLocks noGrp="1"/>
          </p:cNvSpPr>
          <p:nvPr>
            <p:ph type="title" idx="4"/>
          </p:nvPr>
        </p:nvSpPr>
        <p:spPr>
          <a:xfrm>
            <a:off x="5769281" y="1265278"/>
            <a:ext cx="1513800" cy="5328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7" name="Google Shape;497;p119"/>
          <p:cNvSpPr txBox="1">
            <a:spLocks noGrp="1"/>
          </p:cNvSpPr>
          <p:nvPr>
            <p:ph type="subTitle" idx="5"/>
          </p:nvPr>
        </p:nvSpPr>
        <p:spPr>
          <a:xfrm>
            <a:off x="5769281" y="2236856"/>
            <a:ext cx="2494200" cy="7668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tandard 1 1">
  <p:cSld name="Standard_2">
    <p:spTree>
      <p:nvGrpSpPr>
        <p:cNvPr id="1" name="Shape 498"/>
        <p:cNvGrpSpPr/>
        <p:nvPr/>
      </p:nvGrpSpPr>
      <p:grpSpPr>
        <a:xfrm>
          <a:off x="0" y="0"/>
          <a:ext cx="0" cy="0"/>
          <a:chOff x="0" y="0"/>
          <a:chExt cx="0" cy="0"/>
        </a:xfrm>
      </p:grpSpPr>
      <p:pic>
        <p:nvPicPr>
          <p:cNvPr id="499" name="Google Shape;499;p120"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500" name="Google Shape;500;p120"/>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grpSp>
        <p:nvGrpSpPr>
          <p:cNvPr id="501" name="Google Shape;501;p120"/>
          <p:cNvGrpSpPr/>
          <p:nvPr/>
        </p:nvGrpSpPr>
        <p:grpSpPr>
          <a:xfrm>
            <a:off x="212175" y="4563674"/>
            <a:ext cx="721184" cy="354832"/>
            <a:chOff x="0" y="0"/>
            <a:chExt cx="1923157" cy="946218"/>
          </a:xfrm>
        </p:grpSpPr>
        <p:pic>
          <p:nvPicPr>
            <p:cNvPr id="502" name="Google Shape;502;p120"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503" name="Google Shape;503;p120"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504" name="Google Shape;504;p120"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505" name="Google Shape;505;p120"/>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ext mit Bild rechts 1 1">
  <p:cSld name="Text mit Bild rechts_1_1">
    <p:spTree>
      <p:nvGrpSpPr>
        <p:cNvPr id="1" name="Shape 506"/>
        <p:cNvGrpSpPr/>
        <p:nvPr/>
      </p:nvGrpSpPr>
      <p:grpSpPr>
        <a:xfrm>
          <a:off x="0" y="0"/>
          <a:ext cx="0" cy="0"/>
          <a:chOff x="0" y="0"/>
          <a:chExt cx="0" cy="0"/>
        </a:xfrm>
      </p:grpSpPr>
      <p:sp>
        <p:nvSpPr>
          <p:cNvPr id="507" name="Google Shape;507;p121"/>
          <p:cNvSpPr/>
          <p:nvPr/>
        </p:nvSpPr>
        <p:spPr>
          <a:xfrm>
            <a:off x="4272339" y="-1393752"/>
            <a:ext cx="5925900" cy="68850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08" name="Google Shape;508;p121"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509" name="Google Shape;509;p121"/>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sng" strike="noStrike" cap="none">
                <a:solidFill>
                  <a:schemeClr val="hlink"/>
                </a:solidFill>
                <a:latin typeface="Open Sans"/>
                <a:ea typeface="Open Sans"/>
                <a:cs typeface="Open Sans"/>
                <a:sym typeface="Open Sans"/>
                <a:hlinkClick r:id="rId3"/>
              </a:rPr>
              <a:t>neuefische.de</a:t>
            </a:r>
            <a:endParaRPr sz="500" b="0" i="0" u="none" strike="noStrike" cap="none">
              <a:solidFill>
                <a:srgbClr val="000000"/>
              </a:solidFill>
              <a:latin typeface="Arial"/>
              <a:ea typeface="Arial"/>
              <a:cs typeface="Arial"/>
              <a:sym typeface="Arial"/>
            </a:endParaRPr>
          </a:p>
        </p:txBody>
      </p:sp>
      <p:grpSp>
        <p:nvGrpSpPr>
          <p:cNvPr id="510" name="Google Shape;510;p121"/>
          <p:cNvGrpSpPr/>
          <p:nvPr/>
        </p:nvGrpSpPr>
        <p:grpSpPr>
          <a:xfrm>
            <a:off x="212175" y="4563674"/>
            <a:ext cx="721184" cy="354832"/>
            <a:chOff x="0" y="0"/>
            <a:chExt cx="1923157" cy="946218"/>
          </a:xfrm>
        </p:grpSpPr>
        <p:pic>
          <p:nvPicPr>
            <p:cNvPr id="511" name="Google Shape;511;p121"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512" name="Google Shape;512;p121"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513" name="Google Shape;513;p121"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514" name="Google Shape;514;p121"/>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chemeClr val="dk1"/>
              </a:solidFill>
              <a:latin typeface="Arial"/>
              <a:ea typeface="Arial"/>
              <a:cs typeface="Arial"/>
              <a:sym typeface="Arial"/>
            </a:endParaRPr>
          </a:p>
        </p:txBody>
      </p:sp>
      <p:sp>
        <p:nvSpPr>
          <p:cNvPr id="515" name="Google Shape;515;p121"/>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chemeClr val="dk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516" name="Google Shape;516;p121"/>
          <p:cNvSpPr txBox="1">
            <a:spLocks noGrp="1"/>
          </p:cNvSpPr>
          <p:nvPr>
            <p:ph type="title"/>
          </p:nvPr>
        </p:nvSpPr>
        <p:spPr>
          <a:xfrm>
            <a:off x="581363" y="560681"/>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17" name="Google Shape;517;p121"/>
          <p:cNvSpPr txBox="1">
            <a:spLocks noGrp="1"/>
          </p:cNvSpPr>
          <p:nvPr>
            <p:ph type="subTitle" idx="1"/>
          </p:nvPr>
        </p:nvSpPr>
        <p:spPr>
          <a:xfrm>
            <a:off x="581363" y="955969"/>
            <a:ext cx="3412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18" name="Google Shape;518;p121"/>
          <p:cNvSpPr txBox="1">
            <a:spLocks noGrp="1"/>
          </p:cNvSpPr>
          <p:nvPr>
            <p:ph type="subTitle" idx="2"/>
          </p:nvPr>
        </p:nvSpPr>
        <p:spPr>
          <a:xfrm>
            <a:off x="581334" y="1717734"/>
            <a:ext cx="3412800" cy="3549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19" name="Google Shape;519;p121"/>
          <p:cNvSpPr txBox="1">
            <a:spLocks noGrp="1"/>
          </p:cNvSpPr>
          <p:nvPr>
            <p:ph type="subTitle" idx="3"/>
          </p:nvPr>
        </p:nvSpPr>
        <p:spPr>
          <a:xfrm>
            <a:off x="581363" y="2387606"/>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co White 1">
  <p:cSld name="TITLE_2">
    <p:bg>
      <p:bgPr>
        <a:solidFill>
          <a:srgbClr val="FFFFFF"/>
        </a:solidFill>
        <a:effectLst/>
      </p:bgPr>
    </p:bg>
    <p:spTree>
      <p:nvGrpSpPr>
        <p:cNvPr id="1" name="Shape 524"/>
        <p:cNvGrpSpPr/>
        <p:nvPr/>
      </p:nvGrpSpPr>
      <p:grpSpPr>
        <a:xfrm>
          <a:off x="0" y="0"/>
          <a:ext cx="0" cy="0"/>
          <a:chOff x="0" y="0"/>
          <a:chExt cx="0" cy="0"/>
        </a:xfrm>
      </p:grpSpPr>
      <p:sp>
        <p:nvSpPr>
          <p:cNvPr id="525" name="Google Shape;525;p2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co Water">
  <p:cSld name="TITLE_1_1">
    <p:bg>
      <p:bgPr>
        <a:solidFill>
          <a:srgbClr val="F3F5F9"/>
        </a:solidFill>
        <a:effectLst/>
      </p:bgPr>
    </p:bg>
    <p:spTree>
      <p:nvGrpSpPr>
        <p:cNvPr id="1" name="Shape 526"/>
        <p:cNvGrpSpPr/>
        <p:nvPr/>
      </p:nvGrpSpPr>
      <p:grpSpPr>
        <a:xfrm>
          <a:off x="0" y="0"/>
          <a:ext cx="0" cy="0"/>
          <a:chOff x="0" y="0"/>
          <a:chExt cx="0" cy="0"/>
        </a:xfrm>
      </p:grpSpPr>
      <p:sp>
        <p:nvSpPr>
          <p:cNvPr id="527" name="Google Shape;527;p3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8"/>
        <p:cNvGrpSpPr/>
        <p:nvPr/>
      </p:nvGrpSpPr>
      <p:grpSpPr>
        <a:xfrm>
          <a:off x="0" y="0"/>
          <a:ext cx="0" cy="0"/>
          <a:chOff x="0" y="0"/>
          <a:chExt cx="0" cy="0"/>
        </a:xfrm>
      </p:grpSpPr>
      <p:sp>
        <p:nvSpPr>
          <p:cNvPr id="529" name="Google Shape;529;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30" name="Google Shape;530;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31" name="Google Shape;53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2"/>
        <p:cNvGrpSpPr/>
        <p:nvPr/>
      </p:nvGrpSpPr>
      <p:grpSpPr>
        <a:xfrm>
          <a:off x="0" y="0"/>
          <a:ext cx="0" cy="0"/>
          <a:chOff x="0" y="0"/>
          <a:chExt cx="0" cy="0"/>
        </a:xfrm>
      </p:grpSpPr>
      <p:sp>
        <p:nvSpPr>
          <p:cNvPr id="533" name="Google Shape;533;p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34" name="Google Shape;53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5"/>
        <p:cNvGrpSpPr/>
        <p:nvPr/>
      </p:nvGrpSpPr>
      <p:grpSpPr>
        <a:xfrm>
          <a:off x="0" y="0"/>
          <a:ext cx="0" cy="0"/>
          <a:chOff x="0" y="0"/>
          <a:chExt cx="0" cy="0"/>
        </a:xfrm>
      </p:grpSpPr>
      <p:sp>
        <p:nvSpPr>
          <p:cNvPr id="536" name="Google Shape;536;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37" name="Google Shape;537;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38" name="Google Shape;53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9"/>
        <p:cNvGrpSpPr/>
        <p:nvPr/>
      </p:nvGrpSpPr>
      <p:grpSpPr>
        <a:xfrm>
          <a:off x="0" y="0"/>
          <a:ext cx="0" cy="0"/>
          <a:chOff x="0" y="0"/>
          <a:chExt cx="0" cy="0"/>
        </a:xfrm>
      </p:grpSpPr>
      <p:sp>
        <p:nvSpPr>
          <p:cNvPr id="540" name="Google Shape;540;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1" name="Google Shape;541;p4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42" name="Google Shape;542;p4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43" name="Google Shape;54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4"/>
        <p:cNvGrpSpPr/>
        <p:nvPr/>
      </p:nvGrpSpPr>
      <p:grpSpPr>
        <a:xfrm>
          <a:off x="0" y="0"/>
          <a:ext cx="0" cy="0"/>
          <a:chOff x="0" y="0"/>
          <a:chExt cx="0" cy="0"/>
        </a:xfrm>
      </p:grpSpPr>
      <p:sp>
        <p:nvSpPr>
          <p:cNvPr id="545" name="Google Shape;545;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6" name="Google Shape;54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andard 1">
  <p:cSld name="Standard_1">
    <p:spTree>
      <p:nvGrpSpPr>
        <p:cNvPr id="1" name="Shape 40"/>
        <p:cNvGrpSpPr/>
        <p:nvPr/>
      </p:nvGrpSpPr>
      <p:grpSpPr>
        <a:xfrm>
          <a:off x="0" y="0"/>
          <a:ext cx="0" cy="0"/>
          <a:chOff x="0" y="0"/>
          <a:chExt cx="0" cy="0"/>
        </a:xfrm>
      </p:grpSpPr>
      <p:pic>
        <p:nvPicPr>
          <p:cNvPr id="41" name="Google Shape;41;p83"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42" name="Google Shape;42;p83"/>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grpSp>
        <p:nvGrpSpPr>
          <p:cNvPr id="43" name="Google Shape;43;p83"/>
          <p:cNvGrpSpPr/>
          <p:nvPr/>
        </p:nvGrpSpPr>
        <p:grpSpPr>
          <a:xfrm>
            <a:off x="212175" y="4563674"/>
            <a:ext cx="721184" cy="354832"/>
            <a:chOff x="0" y="0"/>
            <a:chExt cx="1923157" cy="946218"/>
          </a:xfrm>
        </p:grpSpPr>
        <p:pic>
          <p:nvPicPr>
            <p:cNvPr id="44" name="Google Shape;44;p83"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45" name="Google Shape;45;p83"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46" name="Google Shape;46;p83"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47" name="Google Shape;47;p83"/>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48" name="Google Shape;48;p83"/>
          <p:cNvSpPr txBox="1">
            <a:spLocks noGrp="1"/>
          </p:cNvSpPr>
          <p:nvPr>
            <p:ph type="title"/>
          </p:nvPr>
        </p:nvSpPr>
        <p:spPr>
          <a:xfrm>
            <a:off x="581383" y="560681"/>
            <a:ext cx="5923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 name="Google Shape;49;p83"/>
          <p:cNvSpPr txBox="1">
            <a:spLocks noGrp="1"/>
          </p:cNvSpPr>
          <p:nvPr>
            <p:ph type="subTitle" idx="1"/>
          </p:nvPr>
        </p:nvSpPr>
        <p:spPr>
          <a:xfrm>
            <a:off x="581383" y="955969"/>
            <a:ext cx="5923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0" name="Google Shape;50;p83"/>
          <p:cNvSpPr txBox="1">
            <a:spLocks noGrp="1"/>
          </p:cNvSpPr>
          <p:nvPr>
            <p:ph type="subTitle" idx="2"/>
          </p:nvPr>
        </p:nvSpPr>
        <p:spPr>
          <a:xfrm>
            <a:off x="581334" y="1717734"/>
            <a:ext cx="59238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7"/>
        <p:cNvGrpSpPr/>
        <p:nvPr/>
      </p:nvGrpSpPr>
      <p:grpSpPr>
        <a:xfrm>
          <a:off x="0" y="0"/>
          <a:ext cx="0" cy="0"/>
          <a:chOff x="0" y="0"/>
          <a:chExt cx="0" cy="0"/>
        </a:xfrm>
      </p:grpSpPr>
      <p:sp>
        <p:nvSpPr>
          <p:cNvPr id="548" name="Google Shape;548;p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49" name="Google Shape;549;p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50" name="Google Shape;55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1"/>
        <p:cNvGrpSpPr/>
        <p:nvPr/>
      </p:nvGrpSpPr>
      <p:grpSpPr>
        <a:xfrm>
          <a:off x="0" y="0"/>
          <a:ext cx="0" cy="0"/>
          <a:chOff x="0" y="0"/>
          <a:chExt cx="0" cy="0"/>
        </a:xfrm>
      </p:grpSpPr>
      <p:sp>
        <p:nvSpPr>
          <p:cNvPr id="552" name="Google Shape;552;p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53" name="Google Shape;55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4"/>
        <p:cNvGrpSpPr/>
        <p:nvPr/>
      </p:nvGrpSpPr>
      <p:grpSpPr>
        <a:xfrm>
          <a:off x="0" y="0"/>
          <a:ext cx="0" cy="0"/>
          <a:chOff x="0" y="0"/>
          <a:chExt cx="0" cy="0"/>
        </a:xfrm>
      </p:grpSpPr>
      <p:sp>
        <p:nvSpPr>
          <p:cNvPr id="555" name="Google Shape;555;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57" name="Google Shape;557;p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58" name="Google Shape;558;p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59" name="Google Shape;559;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0"/>
        <p:cNvGrpSpPr/>
        <p:nvPr/>
      </p:nvGrpSpPr>
      <p:grpSpPr>
        <a:xfrm>
          <a:off x="0" y="0"/>
          <a:ext cx="0" cy="0"/>
          <a:chOff x="0" y="0"/>
          <a:chExt cx="0" cy="0"/>
        </a:xfrm>
      </p:grpSpPr>
      <p:sp>
        <p:nvSpPr>
          <p:cNvPr id="561" name="Google Shape;561;p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62" name="Google Shape;562;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3"/>
        <p:cNvGrpSpPr/>
        <p:nvPr/>
      </p:nvGrpSpPr>
      <p:grpSpPr>
        <a:xfrm>
          <a:off x="0" y="0"/>
          <a:ext cx="0" cy="0"/>
          <a:chOff x="0" y="0"/>
          <a:chExt cx="0" cy="0"/>
        </a:xfrm>
      </p:grpSpPr>
      <p:sp>
        <p:nvSpPr>
          <p:cNvPr id="564" name="Google Shape;564;p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65" name="Google Shape;565;p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66" name="Google Shape;566;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7"/>
        <p:cNvGrpSpPr/>
        <p:nvPr/>
      </p:nvGrpSpPr>
      <p:grpSpPr>
        <a:xfrm>
          <a:off x="0" y="0"/>
          <a:ext cx="0" cy="0"/>
          <a:chOff x="0" y="0"/>
          <a:chExt cx="0" cy="0"/>
        </a:xfrm>
      </p:grpSpPr>
      <p:sp>
        <p:nvSpPr>
          <p:cNvPr id="568" name="Google Shape;568;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tandard">
  <p:cSld name="Standard">
    <p:spTree>
      <p:nvGrpSpPr>
        <p:cNvPr id="1" name="Shape 569"/>
        <p:cNvGrpSpPr/>
        <p:nvPr/>
      </p:nvGrpSpPr>
      <p:grpSpPr>
        <a:xfrm>
          <a:off x="0" y="0"/>
          <a:ext cx="0" cy="0"/>
          <a:chOff x="0" y="0"/>
          <a:chExt cx="0" cy="0"/>
        </a:xfrm>
      </p:grpSpPr>
      <p:pic>
        <p:nvPicPr>
          <p:cNvPr id="570" name="Google Shape;570;p49"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571" name="Google Shape;571;p49"/>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grpSp>
        <p:nvGrpSpPr>
          <p:cNvPr id="572" name="Google Shape;572;p49"/>
          <p:cNvGrpSpPr/>
          <p:nvPr/>
        </p:nvGrpSpPr>
        <p:grpSpPr>
          <a:xfrm>
            <a:off x="212175" y="4563674"/>
            <a:ext cx="721184" cy="354832"/>
            <a:chOff x="0" y="0"/>
            <a:chExt cx="1923157" cy="946218"/>
          </a:xfrm>
        </p:grpSpPr>
        <p:pic>
          <p:nvPicPr>
            <p:cNvPr id="573" name="Google Shape;573;p49"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574" name="Google Shape;574;p49"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575" name="Google Shape;575;p49"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576" name="Google Shape;576;p49"/>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rm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co Nemo">
  <p:cSld name="TITLE_AND_BODY_1">
    <p:bg>
      <p:bgPr>
        <a:solidFill>
          <a:srgbClr val="FF4A11"/>
        </a:solidFill>
        <a:effectLst/>
      </p:bgPr>
    </p:bg>
    <p:spTree>
      <p:nvGrpSpPr>
        <p:cNvPr id="1" name="Shape 577"/>
        <p:cNvGrpSpPr/>
        <p:nvPr/>
      </p:nvGrpSpPr>
      <p:grpSpPr>
        <a:xfrm>
          <a:off x="0" y="0"/>
          <a:ext cx="0" cy="0"/>
          <a:chOff x="0" y="0"/>
          <a:chExt cx="0" cy="0"/>
        </a:xfrm>
      </p:grpSpPr>
      <p:sp>
        <p:nvSpPr>
          <p:cNvPr id="578" name="Google Shape;578;p5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co Granite">
  <p:cSld name="Blanco Granite">
    <p:bg>
      <p:bgPr>
        <a:solidFill>
          <a:srgbClr val="252629"/>
        </a:solidFill>
        <a:effectLst/>
      </p:bgPr>
    </p:bg>
    <p:spTree>
      <p:nvGrpSpPr>
        <p:cNvPr id="1" name="Shape 579"/>
        <p:cNvGrpSpPr/>
        <p:nvPr/>
      </p:nvGrpSpPr>
      <p:grpSpPr>
        <a:xfrm>
          <a:off x="0" y="0"/>
          <a:ext cx="0" cy="0"/>
          <a:chOff x="0" y="0"/>
          <a:chExt cx="0" cy="0"/>
        </a:xfrm>
      </p:grpSpPr>
      <p:sp>
        <p:nvSpPr>
          <p:cNvPr id="580" name="Google Shape;580;p5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F Slogan 01 Logo">
  <p:cSld name="NF Slogan 01 Logo">
    <p:bg>
      <p:bgPr>
        <a:solidFill>
          <a:srgbClr val="FFFFFF"/>
        </a:solidFill>
        <a:effectLst/>
      </p:bgPr>
    </p:bg>
    <p:spTree>
      <p:nvGrpSpPr>
        <p:cNvPr id="1" name="Shape 581"/>
        <p:cNvGrpSpPr/>
        <p:nvPr/>
      </p:nvGrpSpPr>
      <p:grpSpPr>
        <a:xfrm>
          <a:off x="0" y="0"/>
          <a:ext cx="0" cy="0"/>
          <a:chOff x="0" y="0"/>
          <a:chExt cx="0" cy="0"/>
        </a:xfrm>
      </p:grpSpPr>
      <p:pic>
        <p:nvPicPr>
          <p:cNvPr id="582" name="Google Shape;582;p52" descr="NF_Google-Slides-Template_Quote-04.png"/>
          <p:cNvPicPr preferRelativeResize="0"/>
          <p:nvPr/>
        </p:nvPicPr>
        <p:blipFill rotWithShape="1">
          <a:blip r:embed="rId2">
            <a:alphaModFix/>
          </a:blip>
          <a:srcRect/>
          <a:stretch/>
        </p:blipFill>
        <p:spPr>
          <a:xfrm>
            <a:off x="0" y="0"/>
            <a:ext cx="9144002" cy="5143501"/>
          </a:xfrm>
          <a:prstGeom prst="rect">
            <a:avLst/>
          </a:prstGeom>
          <a:noFill/>
          <a:ln>
            <a:noFill/>
          </a:ln>
        </p:spPr>
      </p:pic>
      <p:pic>
        <p:nvPicPr>
          <p:cNvPr id="583" name="Google Shape;583;p52" descr="Logo-1.png"/>
          <p:cNvPicPr preferRelativeResize="0"/>
          <p:nvPr/>
        </p:nvPicPr>
        <p:blipFill rotWithShape="1">
          <a:blip r:embed="rId3">
            <a:alphaModFix/>
          </a:blip>
          <a:srcRect/>
          <a:stretch/>
        </p:blipFill>
        <p:spPr>
          <a:xfrm>
            <a:off x="3301529" y="512300"/>
            <a:ext cx="2540946" cy="581241"/>
          </a:xfrm>
          <a:prstGeom prst="rect">
            <a:avLst/>
          </a:prstGeom>
          <a:noFill/>
          <a:ln>
            <a:noFill/>
          </a:ln>
        </p:spPr>
      </p:pic>
      <p:sp>
        <p:nvSpPr>
          <p:cNvPr id="584" name="Google Shape;584;p5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mit kleinem Bild rechts 1">
  <p:cSld name="Text mit kleinem Bild rechts_1">
    <p:spTree>
      <p:nvGrpSpPr>
        <p:cNvPr id="1" name="Shape 51"/>
        <p:cNvGrpSpPr/>
        <p:nvPr/>
      </p:nvGrpSpPr>
      <p:grpSpPr>
        <a:xfrm>
          <a:off x="0" y="0"/>
          <a:ext cx="0" cy="0"/>
          <a:chOff x="0" y="0"/>
          <a:chExt cx="0" cy="0"/>
        </a:xfrm>
      </p:grpSpPr>
      <p:pic>
        <p:nvPicPr>
          <p:cNvPr id="52" name="Google Shape;52;p84"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grpSp>
        <p:nvGrpSpPr>
          <p:cNvPr id="53" name="Google Shape;53;p84"/>
          <p:cNvGrpSpPr/>
          <p:nvPr/>
        </p:nvGrpSpPr>
        <p:grpSpPr>
          <a:xfrm>
            <a:off x="212175" y="4563674"/>
            <a:ext cx="721184" cy="354832"/>
            <a:chOff x="0" y="0"/>
            <a:chExt cx="1923157" cy="946218"/>
          </a:xfrm>
        </p:grpSpPr>
        <p:pic>
          <p:nvPicPr>
            <p:cNvPr id="54" name="Google Shape;54;p84" descr="Bild"/>
            <p:cNvPicPr preferRelativeResize="0"/>
            <p:nvPr/>
          </p:nvPicPr>
          <p:blipFill rotWithShape="1">
            <a:blip r:embed="rId3">
              <a:alphaModFix/>
            </a:blip>
            <a:srcRect/>
            <a:stretch/>
          </p:blipFill>
          <p:spPr>
            <a:xfrm>
              <a:off x="1030560" y="546548"/>
              <a:ext cx="892597" cy="399670"/>
            </a:xfrm>
            <a:prstGeom prst="rect">
              <a:avLst/>
            </a:prstGeom>
            <a:noFill/>
            <a:ln>
              <a:noFill/>
            </a:ln>
          </p:spPr>
        </p:pic>
        <p:pic>
          <p:nvPicPr>
            <p:cNvPr id="55" name="Google Shape;55;p84" descr="Bild"/>
            <p:cNvPicPr preferRelativeResize="0"/>
            <p:nvPr/>
          </p:nvPicPr>
          <p:blipFill rotWithShape="1">
            <a:blip r:embed="rId3">
              <a:alphaModFix amt="80000"/>
            </a:blip>
            <a:srcRect/>
            <a:stretch/>
          </p:blipFill>
          <p:spPr>
            <a:xfrm>
              <a:off x="585089" y="0"/>
              <a:ext cx="702203" cy="314420"/>
            </a:xfrm>
            <a:prstGeom prst="rect">
              <a:avLst/>
            </a:prstGeom>
            <a:noFill/>
            <a:ln>
              <a:noFill/>
            </a:ln>
          </p:spPr>
        </p:pic>
        <p:pic>
          <p:nvPicPr>
            <p:cNvPr id="56" name="Google Shape;56;p84" descr="Bild"/>
            <p:cNvPicPr preferRelativeResize="0"/>
            <p:nvPr/>
          </p:nvPicPr>
          <p:blipFill rotWithShape="1">
            <a:blip r:embed="rId3">
              <a:alphaModFix amt="50000"/>
            </a:blip>
            <a:srcRect/>
            <a:stretch/>
          </p:blipFill>
          <p:spPr>
            <a:xfrm>
              <a:off x="0" y="449896"/>
              <a:ext cx="605778" cy="271245"/>
            </a:xfrm>
            <a:prstGeom prst="rect">
              <a:avLst/>
            </a:prstGeom>
            <a:noFill/>
            <a:ln>
              <a:noFill/>
            </a:ln>
          </p:spPr>
        </p:pic>
      </p:grpSp>
      <p:sp>
        <p:nvSpPr>
          <p:cNvPr id="57" name="Google Shape;57;p84"/>
          <p:cNvSpPr/>
          <p:nvPr/>
        </p:nvSpPr>
        <p:spPr>
          <a:xfrm>
            <a:off x="4863359" y="426299"/>
            <a:ext cx="3996900" cy="39666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7589A2"/>
              </a:buClr>
              <a:buSzPts val="1200"/>
              <a:buFont typeface="Helvetica Neue"/>
              <a:buNone/>
            </a:pPr>
            <a:endParaRPr sz="1200" b="0" i="0" u="none" strike="noStrike" cap="none">
              <a:solidFill>
                <a:srgbClr val="7589A2"/>
              </a:solidFill>
              <a:latin typeface="Helvetica Neue"/>
              <a:ea typeface="Helvetica Neue"/>
              <a:cs typeface="Helvetica Neue"/>
              <a:sym typeface="Helvetica Neue"/>
            </a:endParaRPr>
          </a:p>
        </p:txBody>
      </p:sp>
      <p:sp>
        <p:nvSpPr>
          <p:cNvPr id="58" name="Google Shape;58;p84"/>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59" name="Google Shape;59;p84"/>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60" name="Google Shape;60;p84"/>
          <p:cNvSpPr txBox="1">
            <a:spLocks noGrp="1"/>
          </p:cNvSpPr>
          <p:nvPr>
            <p:ph type="title"/>
          </p:nvPr>
        </p:nvSpPr>
        <p:spPr>
          <a:xfrm>
            <a:off x="581370" y="560681"/>
            <a:ext cx="42819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1" name="Google Shape;61;p84"/>
          <p:cNvSpPr txBox="1">
            <a:spLocks noGrp="1"/>
          </p:cNvSpPr>
          <p:nvPr>
            <p:ph type="subTitle" idx="1"/>
          </p:nvPr>
        </p:nvSpPr>
        <p:spPr>
          <a:xfrm>
            <a:off x="581370" y="955969"/>
            <a:ext cx="42819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2" name="Google Shape;62;p84"/>
          <p:cNvSpPr txBox="1">
            <a:spLocks noGrp="1"/>
          </p:cNvSpPr>
          <p:nvPr>
            <p:ph type="subTitle" idx="2"/>
          </p:nvPr>
        </p:nvSpPr>
        <p:spPr>
          <a:xfrm>
            <a:off x="581334" y="1717734"/>
            <a:ext cx="42819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NF Slogan 02 Logo">
  <p:cSld name="NF Slogan 02 Logo">
    <p:bg>
      <p:bgPr>
        <a:solidFill>
          <a:srgbClr val="FFFFFF"/>
        </a:solidFill>
        <a:effectLst/>
      </p:bgPr>
    </p:bg>
    <p:spTree>
      <p:nvGrpSpPr>
        <p:cNvPr id="1" name="Shape 585"/>
        <p:cNvGrpSpPr/>
        <p:nvPr/>
      </p:nvGrpSpPr>
      <p:grpSpPr>
        <a:xfrm>
          <a:off x="0" y="0"/>
          <a:ext cx="0" cy="0"/>
          <a:chOff x="0" y="0"/>
          <a:chExt cx="0" cy="0"/>
        </a:xfrm>
      </p:grpSpPr>
      <p:pic>
        <p:nvPicPr>
          <p:cNvPr id="586" name="Google Shape;586;p53" descr="NF_Google-Slides-Template_Quote-03.png"/>
          <p:cNvPicPr preferRelativeResize="0"/>
          <p:nvPr/>
        </p:nvPicPr>
        <p:blipFill rotWithShape="1">
          <a:blip r:embed="rId2">
            <a:alphaModFix/>
          </a:blip>
          <a:srcRect/>
          <a:stretch/>
        </p:blipFill>
        <p:spPr>
          <a:xfrm>
            <a:off x="0" y="0"/>
            <a:ext cx="9144002" cy="5143501"/>
          </a:xfrm>
          <a:prstGeom prst="rect">
            <a:avLst/>
          </a:prstGeom>
          <a:noFill/>
          <a:ln>
            <a:noFill/>
          </a:ln>
        </p:spPr>
      </p:pic>
      <p:pic>
        <p:nvPicPr>
          <p:cNvPr id="587" name="Google Shape;587;p53" descr="Logo-1.png"/>
          <p:cNvPicPr preferRelativeResize="0"/>
          <p:nvPr/>
        </p:nvPicPr>
        <p:blipFill rotWithShape="1">
          <a:blip r:embed="rId3">
            <a:alphaModFix/>
          </a:blip>
          <a:srcRect/>
          <a:stretch/>
        </p:blipFill>
        <p:spPr>
          <a:xfrm>
            <a:off x="3301529" y="512300"/>
            <a:ext cx="2540946" cy="581241"/>
          </a:xfrm>
          <a:prstGeom prst="rect">
            <a:avLst/>
          </a:prstGeom>
          <a:noFill/>
          <a:ln>
            <a:noFill/>
          </a:ln>
        </p:spPr>
      </p:pic>
      <p:sp>
        <p:nvSpPr>
          <p:cNvPr id="588" name="Google Shape;588;p5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co Sand">
  <p:cSld name="Blanco Sand">
    <p:bg>
      <p:bgPr>
        <a:solidFill>
          <a:srgbClr val="EFECE7"/>
        </a:solidFill>
        <a:effectLst/>
      </p:bgPr>
    </p:bg>
    <p:spTree>
      <p:nvGrpSpPr>
        <p:cNvPr id="1" name="Shape 589"/>
        <p:cNvGrpSpPr/>
        <p:nvPr/>
      </p:nvGrpSpPr>
      <p:grpSpPr>
        <a:xfrm>
          <a:off x="0" y="0"/>
          <a:ext cx="0" cy="0"/>
          <a:chOff x="0" y="0"/>
          <a:chExt cx="0" cy="0"/>
        </a:xfrm>
      </p:grpSpPr>
      <p:sp>
        <p:nvSpPr>
          <p:cNvPr id="590" name="Google Shape;590;p5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co White">
  <p:cSld name="TITLE_1">
    <p:bg>
      <p:bgPr>
        <a:solidFill>
          <a:srgbClr val="FFFFFF"/>
        </a:solidFill>
        <a:effectLst/>
      </p:bgPr>
    </p:bg>
    <p:spTree>
      <p:nvGrpSpPr>
        <p:cNvPr id="1" name="Shape 591"/>
        <p:cNvGrpSpPr/>
        <p:nvPr/>
      </p:nvGrpSpPr>
      <p:grpSpPr>
        <a:xfrm>
          <a:off x="0" y="0"/>
          <a:ext cx="0" cy="0"/>
          <a:chOff x="0" y="0"/>
          <a:chExt cx="0" cy="0"/>
        </a:xfrm>
      </p:grpSpPr>
      <p:sp>
        <p:nvSpPr>
          <p:cNvPr id="592" name="Google Shape;592;p5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co Water Dark">
  <p:cSld name="TITLE_1_1_1">
    <p:bg>
      <p:bgPr>
        <a:solidFill>
          <a:srgbClr val="E4E8F0"/>
        </a:solidFill>
        <a:effectLst/>
      </p:bgPr>
    </p:bg>
    <p:spTree>
      <p:nvGrpSpPr>
        <p:cNvPr id="1" name="Shape 593"/>
        <p:cNvGrpSpPr/>
        <p:nvPr/>
      </p:nvGrpSpPr>
      <p:grpSpPr>
        <a:xfrm>
          <a:off x="0" y="0"/>
          <a:ext cx="0" cy="0"/>
          <a:chOff x="0" y="0"/>
          <a:chExt cx="0" cy="0"/>
        </a:xfrm>
      </p:grpSpPr>
      <p:sp>
        <p:nvSpPr>
          <p:cNvPr id="594" name="Google Shape;594;p5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NF Slogan 01">
  <p:cSld name="NF Slogan 01">
    <p:bg>
      <p:bgPr>
        <a:solidFill>
          <a:srgbClr val="FFFFFF"/>
        </a:solidFill>
        <a:effectLst/>
      </p:bgPr>
    </p:bg>
    <p:spTree>
      <p:nvGrpSpPr>
        <p:cNvPr id="1" name="Shape 595"/>
        <p:cNvGrpSpPr/>
        <p:nvPr/>
      </p:nvGrpSpPr>
      <p:grpSpPr>
        <a:xfrm>
          <a:off x="0" y="0"/>
          <a:ext cx="0" cy="0"/>
          <a:chOff x="0" y="0"/>
          <a:chExt cx="0" cy="0"/>
        </a:xfrm>
      </p:grpSpPr>
      <p:pic>
        <p:nvPicPr>
          <p:cNvPr id="596" name="Google Shape;596;p57" descr="NF_Google-Slides-Template_Quote-02.png"/>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597" name="Google Shape;597;p5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NF Slogan 02">
  <p:cSld name="NF Slogan 02">
    <p:bg>
      <p:bgPr>
        <a:solidFill>
          <a:srgbClr val="FFFFFF"/>
        </a:solidFill>
        <a:effectLst/>
      </p:bgPr>
    </p:bg>
    <p:spTree>
      <p:nvGrpSpPr>
        <p:cNvPr id="1" name="Shape 598"/>
        <p:cNvGrpSpPr/>
        <p:nvPr/>
      </p:nvGrpSpPr>
      <p:grpSpPr>
        <a:xfrm>
          <a:off x="0" y="0"/>
          <a:ext cx="0" cy="0"/>
          <a:chOff x="0" y="0"/>
          <a:chExt cx="0" cy="0"/>
        </a:xfrm>
      </p:grpSpPr>
      <p:pic>
        <p:nvPicPr>
          <p:cNvPr id="599" name="Google Shape;599;p58" descr="NF_Google-Slides-Template_Quote-01.png"/>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600" name="Google Shape;600;p5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co Water Icon Mark">
  <p:cSld name="Blanco Water Icon Mark">
    <p:spTree>
      <p:nvGrpSpPr>
        <p:cNvPr id="1" name="Shape 601"/>
        <p:cNvGrpSpPr/>
        <p:nvPr/>
      </p:nvGrpSpPr>
      <p:grpSpPr>
        <a:xfrm>
          <a:off x="0" y="0"/>
          <a:ext cx="0" cy="0"/>
          <a:chOff x="0" y="0"/>
          <a:chExt cx="0" cy="0"/>
        </a:xfrm>
      </p:grpSpPr>
      <p:pic>
        <p:nvPicPr>
          <p:cNvPr id="602" name="Google Shape;602;p59"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603" name="Google Shape;603;p5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co Sand Icon Mark">
  <p:cSld name="Blanco Sand Icon Mark">
    <p:bg>
      <p:bgPr>
        <a:solidFill>
          <a:srgbClr val="EFECE7"/>
        </a:solidFill>
        <a:effectLst/>
      </p:bgPr>
    </p:bg>
    <p:spTree>
      <p:nvGrpSpPr>
        <p:cNvPr id="1" name="Shape 604"/>
        <p:cNvGrpSpPr/>
        <p:nvPr/>
      </p:nvGrpSpPr>
      <p:grpSpPr>
        <a:xfrm>
          <a:off x="0" y="0"/>
          <a:ext cx="0" cy="0"/>
          <a:chOff x="0" y="0"/>
          <a:chExt cx="0" cy="0"/>
        </a:xfrm>
      </p:grpSpPr>
      <p:pic>
        <p:nvPicPr>
          <p:cNvPr id="605" name="Google Shape;605;p60"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606" name="Google Shape;606;p6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co White Icon Mark">
  <p:cSld name="Blanco White Icon Mark">
    <p:bg>
      <p:bgPr>
        <a:solidFill>
          <a:srgbClr val="FFFFFF"/>
        </a:solidFill>
        <a:effectLst/>
      </p:bgPr>
    </p:bg>
    <p:spTree>
      <p:nvGrpSpPr>
        <p:cNvPr id="1" name="Shape 607"/>
        <p:cNvGrpSpPr/>
        <p:nvPr/>
      </p:nvGrpSpPr>
      <p:grpSpPr>
        <a:xfrm>
          <a:off x="0" y="0"/>
          <a:ext cx="0" cy="0"/>
          <a:chOff x="0" y="0"/>
          <a:chExt cx="0" cy="0"/>
        </a:xfrm>
      </p:grpSpPr>
      <p:pic>
        <p:nvPicPr>
          <p:cNvPr id="608" name="Google Shape;608;p61"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609" name="Google Shape;609;p6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co Water 1">
  <p:cSld name="Blanco Water">
    <p:spTree>
      <p:nvGrpSpPr>
        <p:cNvPr id="1" name="Shape 610"/>
        <p:cNvGrpSpPr/>
        <p:nvPr/>
      </p:nvGrpSpPr>
      <p:grpSpPr>
        <a:xfrm>
          <a:off x="0" y="0"/>
          <a:ext cx="0" cy="0"/>
          <a:chOff x="0" y="0"/>
          <a:chExt cx="0" cy="0"/>
        </a:xfrm>
      </p:grpSpPr>
      <p:sp>
        <p:nvSpPr>
          <p:cNvPr id="611" name="Google Shape;611;p6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mit kleinem Bild links 1">
  <p:cSld name="Text mit kleinem Bild links_1">
    <p:spTree>
      <p:nvGrpSpPr>
        <p:cNvPr id="1" name="Shape 63"/>
        <p:cNvGrpSpPr/>
        <p:nvPr/>
      </p:nvGrpSpPr>
      <p:grpSpPr>
        <a:xfrm>
          <a:off x="0" y="0"/>
          <a:ext cx="0" cy="0"/>
          <a:chOff x="0" y="0"/>
          <a:chExt cx="0" cy="0"/>
        </a:xfrm>
      </p:grpSpPr>
      <p:sp>
        <p:nvSpPr>
          <p:cNvPr id="64" name="Google Shape;64;p85"/>
          <p:cNvSpPr/>
          <p:nvPr/>
        </p:nvSpPr>
        <p:spPr>
          <a:xfrm>
            <a:off x="280578" y="426299"/>
            <a:ext cx="3996900" cy="39666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7589A2"/>
              </a:buClr>
              <a:buSzPts val="1200"/>
              <a:buFont typeface="Helvetica Neue"/>
              <a:buNone/>
            </a:pPr>
            <a:endParaRPr sz="1200" b="0" i="0" u="none" strike="noStrike" cap="none">
              <a:solidFill>
                <a:srgbClr val="7589A2"/>
              </a:solidFill>
              <a:latin typeface="Helvetica Neue"/>
              <a:ea typeface="Helvetica Neue"/>
              <a:cs typeface="Helvetica Neue"/>
              <a:sym typeface="Helvetica Neue"/>
            </a:endParaRPr>
          </a:p>
        </p:txBody>
      </p:sp>
      <p:pic>
        <p:nvPicPr>
          <p:cNvPr id="65" name="Google Shape;65;p85"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grpSp>
        <p:nvGrpSpPr>
          <p:cNvPr id="66" name="Google Shape;66;p85"/>
          <p:cNvGrpSpPr/>
          <p:nvPr/>
        </p:nvGrpSpPr>
        <p:grpSpPr>
          <a:xfrm>
            <a:off x="212175" y="4563674"/>
            <a:ext cx="721184" cy="354832"/>
            <a:chOff x="0" y="0"/>
            <a:chExt cx="1923157" cy="946218"/>
          </a:xfrm>
        </p:grpSpPr>
        <p:pic>
          <p:nvPicPr>
            <p:cNvPr id="67" name="Google Shape;67;p85" descr="Bild"/>
            <p:cNvPicPr preferRelativeResize="0"/>
            <p:nvPr/>
          </p:nvPicPr>
          <p:blipFill rotWithShape="1">
            <a:blip r:embed="rId3">
              <a:alphaModFix/>
            </a:blip>
            <a:srcRect/>
            <a:stretch/>
          </p:blipFill>
          <p:spPr>
            <a:xfrm>
              <a:off x="1030560" y="546548"/>
              <a:ext cx="892597" cy="399670"/>
            </a:xfrm>
            <a:prstGeom prst="rect">
              <a:avLst/>
            </a:prstGeom>
            <a:noFill/>
            <a:ln>
              <a:noFill/>
            </a:ln>
          </p:spPr>
        </p:pic>
        <p:pic>
          <p:nvPicPr>
            <p:cNvPr id="68" name="Google Shape;68;p85" descr="Bild"/>
            <p:cNvPicPr preferRelativeResize="0"/>
            <p:nvPr/>
          </p:nvPicPr>
          <p:blipFill rotWithShape="1">
            <a:blip r:embed="rId3">
              <a:alphaModFix amt="80000"/>
            </a:blip>
            <a:srcRect/>
            <a:stretch/>
          </p:blipFill>
          <p:spPr>
            <a:xfrm>
              <a:off x="585089" y="0"/>
              <a:ext cx="702203" cy="314420"/>
            </a:xfrm>
            <a:prstGeom prst="rect">
              <a:avLst/>
            </a:prstGeom>
            <a:noFill/>
            <a:ln>
              <a:noFill/>
            </a:ln>
          </p:spPr>
        </p:pic>
        <p:pic>
          <p:nvPicPr>
            <p:cNvPr id="69" name="Google Shape;69;p85" descr="Bild"/>
            <p:cNvPicPr preferRelativeResize="0"/>
            <p:nvPr/>
          </p:nvPicPr>
          <p:blipFill rotWithShape="1">
            <a:blip r:embed="rId3">
              <a:alphaModFix amt="50000"/>
            </a:blip>
            <a:srcRect/>
            <a:stretch/>
          </p:blipFill>
          <p:spPr>
            <a:xfrm>
              <a:off x="0" y="449896"/>
              <a:ext cx="605778" cy="271245"/>
            </a:xfrm>
            <a:prstGeom prst="rect">
              <a:avLst/>
            </a:prstGeom>
            <a:noFill/>
            <a:ln>
              <a:noFill/>
            </a:ln>
          </p:spPr>
        </p:pic>
      </p:grpSp>
      <p:sp>
        <p:nvSpPr>
          <p:cNvPr id="70" name="Google Shape;70;p85"/>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71" name="Google Shape;71;p85"/>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72" name="Google Shape;72;p85"/>
          <p:cNvSpPr txBox="1">
            <a:spLocks noGrp="1"/>
          </p:cNvSpPr>
          <p:nvPr>
            <p:ph type="title"/>
          </p:nvPr>
        </p:nvSpPr>
        <p:spPr>
          <a:xfrm>
            <a:off x="4580624" y="677138"/>
            <a:ext cx="42465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3" name="Google Shape;73;p85"/>
          <p:cNvSpPr txBox="1">
            <a:spLocks noGrp="1"/>
          </p:cNvSpPr>
          <p:nvPr>
            <p:ph type="subTitle" idx="1"/>
          </p:nvPr>
        </p:nvSpPr>
        <p:spPr>
          <a:xfrm>
            <a:off x="4580624" y="1072425"/>
            <a:ext cx="42465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4" name="Google Shape;74;p85"/>
          <p:cNvSpPr txBox="1">
            <a:spLocks noGrp="1"/>
          </p:cNvSpPr>
          <p:nvPr>
            <p:ph type="subTitle" idx="2"/>
          </p:nvPr>
        </p:nvSpPr>
        <p:spPr>
          <a:xfrm>
            <a:off x="4580589" y="1834191"/>
            <a:ext cx="42465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plitpage White Nemo">
  <p:cSld name="Splitpage White Nemo">
    <p:bg>
      <p:bgPr>
        <a:solidFill>
          <a:srgbClr val="FFFFFF"/>
        </a:solidFill>
        <a:effectLst/>
      </p:bgPr>
    </p:bg>
    <p:spTree>
      <p:nvGrpSpPr>
        <p:cNvPr id="1" name="Shape 612"/>
        <p:cNvGrpSpPr/>
        <p:nvPr/>
      </p:nvGrpSpPr>
      <p:grpSpPr>
        <a:xfrm>
          <a:off x="0" y="0"/>
          <a:ext cx="0" cy="0"/>
          <a:chOff x="0" y="0"/>
          <a:chExt cx="0" cy="0"/>
        </a:xfrm>
      </p:grpSpPr>
      <p:sp>
        <p:nvSpPr>
          <p:cNvPr id="613" name="Google Shape;613;p63"/>
          <p:cNvSpPr/>
          <p:nvPr/>
        </p:nvSpPr>
        <p:spPr>
          <a:xfrm>
            <a:off x="4574725" y="-20275"/>
            <a:ext cx="4578000" cy="5184000"/>
          </a:xfrm>
          <a:prstGeom prst="rect">
            <a:avLst/>
          </a:prstGeom>
          <a:solidFill>
            <a:srgbClr val="FF4A11"/>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pic>
        <p:nvPicPr>
          <p:cNvPr id="614" name="Google Shape;614;p63" descr="NF_Logo-Mark_Wh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615" name="Google Shape;615;p6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plitpage Granite">
  <p:cSld name="Splitpage White Nemo_1">
    <p:bg>
      <p:bgPr>
        <a:solidFill>
          <a:srgbClr val="FFFFFF"/>
        </a:solidFill>
        <a:effectLst/>
      </p:bgPr>
    </p:bg>
    <p:spTree>
      <p:nvGrpSpPr>
        <p:cNvPr id="1" name="Shape 616"/>
        <p:cNvGrpSpPr/>
        <p:nvPr/>
      </p:nvGrpSpPr>
      <p:grpSpPr>
        <a:xfrm>
          <a:off x="0" y="0"/>
          <a:ext cx="0" cy="0"/>
          <a:chOff x="0" y="0"/>
          <a:chExt cx="0" cy="0"/>
        </a:xfrm>
      </p:grpSpPr>
      <p:sp>
        <p:nvSpPr>
          <p:cNvPr id="617" name="Google Shape;617;p64"/>
          <p:cNvSpPr/>
          <p:nvPr/>
        </p:nvSpPr>
        <p:spPr>
          <a:xfrm>
            <a:off x="4574725" y="-20275"/>
            <a:ext cx="4578000" cy="5184000"/>
          </a:xfrm>
          <a:prstGeom prst="rect">
            <a:avLst/>
          </a:prstGeom>
          <a:solidFill>
            <a:srgbClr val="252629"/>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pic>
        <p:nvPicPr>
          <p:cNvPr id="618" name="Google Shape;618;p64" descr="NF_Logo-Mark_Wh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619" name="Google Shape;619;p6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co White Icon Mark 1">
  <p:cSld name="TITLE_AND_BODY_2">
    <p:bg>
      <p:bgPr>
        <a:solidFill>
          <a:srgbClr val="FFFFFF"/>
        </a:solidFill>
        <a:effectLst/>
      </p:bgPr>
    </p:bg>
    <p:spTree>
      <p:nvGrpSpPr>
        <p:cNvPr id="1" name="Shape 620"/>
        <p:cNvGrpSpPr/>
        <p:nvPr/>
      </p:nvGrpSpPr>
      <p:grpSpPr>
        <a:xfrm>
          <a:off x="0" y="0"/>
          <a:ext cx="0" cy="0"/>
          <a:chOff x="0" y="0"/>
          <a:chExt cx="0" cy="0"/>
        </a:xfrm>
      </p:grpSpPr>
      <p:pic>
        <p:nvPicPr>
          <p:cNvPr id="621" name="Google Shape;621;p65" descr="Logo-Mark_Granite.png"/>
          <p:cNvPicPr preferRelativeResize="0"/>
          <p:nvPr/>
        </p:nvPicPr>
        <p:blipFill rotWithShape="1">
          <a:blip r:embed="rId2">
            <a:alphaModFix/>
          </a:blip>
          <a:srcRect/>
          <a:stretch/>
        </p:blipFill>
        <p:spPr>
          <a:xfrm>
            <a:off x="8167214" y="4174138"/>
            <a:ext cx="389782" cy="389782"/>
          </a:xfrm>
          <a:prstGeom prst="rect">
            <a:avLst/>
          </a:prstGeom>
          <a:noFill/>
          <a:ln>
            <a:noFill/>
          </a:ln>
        </p:spPr>
      </p:pic>
      <p:sp>
        <p:nvSpPr>
          <p:cNvPr id="622" name="Google Shape;622;p6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ech Stack Cover Java Dev">
  <p:cSld name="Tech Stack Cover Java Dev">
    <p:bg>
      <p:bgPr>
        <a:solidFill>
          <a:srgbClr val="FF4A11"/>
        </a:solidFill>
        <a:effectLst/>
      </p:bgPr>
    </p:bg>
    <p:spTree>
      <p:nvGrpSpPr>
        <p:cNvPr id="1" name="Shape 623"/>
        <p:cNvGrpSpPr/>
        <p:nvPr/>
      </p:nvGrpSpPr>
      <p:grpSpPr>
        <a:xfrm>
          <a:off x="0" y="0"/>
          <a:ext cx="0" cy="0"/>
          <a:chOff x="0" y="0"/>
          <a:chExt cx="0" cy="0"/>
        </a:xfrm>
      </p:grpSpPr>
      <p:pic>
        <p:nvPicPr>
          <p:cNvPr id="624" name="Google Shape;624;p66" descr="NF_Presentation-Template_Deckblatt-Java-Dev.png"/>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625" name="Google Shape;625;p6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ch Stack Cover Web Dev">
  <p:cSld name="Tech Stack Cover Java Dev_1">
    <p:bg>
      <p:bgPr>
        <a:solidFill>
          <a:srgbClr val="FF4A11"/>
        </a:solidFill>
        <a:effectLst/>
      </p:bgPr>
    </p:bg>
    <p:spTree>
      <p:nvGrpSpPr>
        <p:cNvPr id="1" name="Shape 626"/>
        <p:cNvGrpSpPr/>
        <p:nvPr/>
      </p:nvGrpSpPr>
      <p:grpSpPr>
        <a:xfrm>
          <a:off x="0" y="0"/>
          <a:ext cx="0" cy="0"/>
          <a:chOff x="0" y="0"/>
          <a:chExt cx="0" cy="0"/>
        </a:xfrm>
      </p:grpSpPr>
      <p:pic>
        <p:nvPicPr>
          <p:cNvPr id="627" name="Google Shape;627;p67"/>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28" name="Google Shape;628;p67"/>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ech Stack Cover AWS Cloud Dev">
  <p:cSld name="Tech Stack Cover Java Dev_1_1">
    <p:bg>
      <p:bgPr>
        <a:solidFill>
          <a:srgbClr val="FF4A11"/>
        </a:solidFill>
        <a:effectLst/>
      </p:bgPr>
    </p:bg>
    <p:spTree>
      <p:nvGrpSpPr>
        <p:cNvPr id="1" name="Shape 629"/>
        <p:cNvGrpSpPr/>
        <p:nvPr/>
      </p:nvGrpSpPr>
      <p:grpSpPr>
        <a:xfrm>
          <a:off x="0" y="0"/>
          <a:ext cx="0" cy="0"/>
          <a:chOff x="0" y="0"/>
          <a:chExt cx="0" cy="0"/>
        </a:xfrm>
      </p:grpSpPr>
      <p:pic>
        <p:nvPicPr>
          <p:cNvPr id="630" name="Google Shape;630;p6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31" name="Google Shape;631;p68"/>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ch Stack Cover Data Science">
  <p:cSld name="Tech Stack Cover Java Dev_1_1_1">
    <p:bg>
      <p:bgPr>
        <a:solidFill>
          <a:srgbClr val="FF4A11"/>
        </a:solidFill>
        <a:effectLst/>
      </p:bgPr>
    </p:bg>
    <p:spTree>
      <p:nvGrpSpPr>
        <p:cNvPr id="1" name="Shape 632"/>
        <p:cNvGrpSpPr/>
        <p:nvPr/>
      </p:nvGrpSpPr>
      <p:grpSpPr>
        <a:xfrm>
          <a:off x="0" y="0"/>
          <a:ext cx="0" cy="0"/>
          <a:chOff x="0" y="0"/>
          <a:chExt cx="0" cy="0"/>
        </a:xfrm>
      </p:grpSpPr>
      <p:pic>
        <p:nvPicPr>
          <p:cNvPr id="633" name="Google Shape;633;p69"/>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34" name="Google Shape;634;p6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ech Stack Cover Data Analytics">
  <p:cSld name="Tech Stack Cover Java Dev_1_1_1_1">
    <p:bg>
      <p:bgPr>
        <a:solidFill>
          <a:srgbClr val="FF4A11"/>
        </a:solidFill>
        <a:effectLst/>
      </p:bgPr>
    </p:bg>
    <p:spTree>
      <p:nvGrpSpPr>
        <p:cNvPr id="1" name="Shape 635"/>
        <p:cNvGrpSpPr/>
        <p:nvPr/>
      </p:nvGrpSpPr>
      <p:grpSpPr>
        <a:xfrm>
          <a:off x="0" y="0"/>
          <a:ext cx="0" cy="0"/>
          <a:chOff x="0" y="0"/>
          <a:chExt cx="0" cy="0"/>
        </a:xfrm>
      </p:grpSpPr>
      <p:pic>
        <p:nvPicPr>
          <p:cNvPr id="636" name="Google Shape;636;p70"/>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37" name="Google Shape;637;p7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ech Stack Cover Data Practioner*in">
  <p:cSld name="Tech Stack Cover Java Dev_1_1_1_1_1">
    <p:bg>
      <p:bgPr>
        <a:solidFill>
          <a:srgbClr val="FF4A11"/>
        </a:solidFill>
        <a:effectLst/>
      </p:bgPr>
    </p:bg>
    <p:spTree>
      <p:nvGrpSpPr>
        <p:cNvPr id="1" name="Shape 638"/>
        <p:cNvGrpSpPr/>
        <p:nvPr/>
      </p:nvGrpSpPr>
      <p:grpSpPr>
        <a:xfrm>
          <a:off x="0" y="0"/>
          <a:ext cx="0" cy="0"/>
          <a:chOff x="0" y="0"/>
          <a:chExt cx="0" cy="0"/>
        </a:xfrm>
      </p:grpSpPr>
      <p:pic>
        <p:nvPicPr>
          <p:cNvPr id="639" name="Google Shape;639;p71"/>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40" name="Google Shape;640;p7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ech Stack Cover UI &amp; UX">
  <p:cSld name="Tech Stack Cover Java Dev_1_1_1_1_1_1">
    <p:bg>
      <p:bgPr>
        <a:solidFill>
          <a:srgbClr val="FF4A11"/>
        </a:solidFill>
        <a:effectLst/>
      </p:bgPr>
    </p:bg>
    <p:spTree>
      <p:nvGrpSpPr>
        <p:cNvPr id="1" name="Shape 641"/>
        <p:cNvGrpSpPr/>
        <p:nvPr/>
      </p:nvGrpSpPr>
      <p:grpSpPr>
        <a:xfrm>
          <a:off x="0" y="0"/>
          <a:ext cx="0" cy="0"/>
          <a:chOff x="0" y="0"/>
          <a:chExt cx="0" cy="0"/>
        </a:xfrm>
      </p:grpSpPr>
      <p:pic>
        <p:nvPicPr>
          <p:cNvPr id="642" name="Google Shape;642;p7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43" name="Google Shape;643;p7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mit Bild rechts 1">
  <p:cSld name="Text mit Bild rechts_1">
    <p:spTree>
      <p:nvGrpSpPr>
        <p:cNvPr id="1" name="Shape 75"/>
        <p:cNvGrpSpPr/>
        <p:nvPr/>
      </p:nvGrpSpPr>
      <p:grpSpPr>
        <a:xfrm>
          <a:off x="0" y="0"/>
          <a:ext cx="0" cy="0"/>
          <a:chOff x="0" y="0"/>
          <a:chExt cx="0" cy="0"/>
        </a:xfrm>
      </p:grpSpPr>
      <p:sp>
        <p:nvSpPr>
          <p:cNvPr id="76" name="Google Shape;76;p86"/>
          <p:cNvSpPr/>
          <p:nvPr/>
        </p:nvSpPr>
        <p:spPr>
          <a:xfrm>
            <a:off x="8545959" y="4684884"/>
            <a:ext cx="657900" cy="497400"/>
          </a:xfrm>
          <a:prstGeom prst="rect">
            <a:avLst/>
          </a:prstGeom>
          <a:solidFill>
            <a:srgbClr val="F8F8F8"/>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86"/>
          <p:cNvSpPr/>
          <p:nvPr/>
        </p:nvSpPr>
        <p:spPr>
          <a:xfrm>
            <a:off x="4272339" y="-1393752"/>
            <a:ext cx="5925900" cy="6885000"/>
          </a:xfrm>
          <a:prstGeom prst="ellipse">
            <a:avLst/>
          </a:prstGeom>
          <a:solidFill>
            <a:srgbClr val="F8F8F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78" name="Google Shape;78;p86"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79" name="Google Shape;79;p86"/>
          <p:cNvSpPr txBox="1">
            <a:spLocks noGrp="1"/>
          </p:cNvSpPr>
          <p:nvPr>
            <p:ph type="title"/>
          </p:nvPr>
        </p:nvSpPr>
        <p:spPr>
          <a:xfrm>
            <a:off x="581373" y="560681"/>
            <a:ext cx="46821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80" name="Google Shape;80;p86"/>
          <p:cNvSpPr txBox="1">
            <a:spLocks noGrp="1"/>
          </p:cNvSpPr>
          <p:nvPr>
            <p:ph type="subTitle" idx="1"/>
          </p:nvPr>
        </p:nvSpPr>
        <p:spPr>
          <a:xfrm>
            <a:off x="581373" y="955969"/>
            <a:ext cx="46821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81" name="Google Shape;81;p86"/>
          <p:cNvSpPr txBox="1">
            <a:spLocks noGrp="1"/>
          </p:cNvSpPr>
          <p:nvPr>
            <p:ph type="subTitle" idx="2"/>
          </p:nvPr>
        </p:nvSpPr>
        <p:spPr>
          <a:xfrm>
            <a:off x="581334" y="1717734"/>
            <a:ext cx="46821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82" name="Google Shape;82;p86"/>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83" name="Google Shape;83;p86"/>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84" name="Google Shape;84;p86"/>
          <p:cNvGrpSpPr/>
          <p:nvPr/>
        </p:nvGrpSpPr>
        <p:grpSpPr>
          <a:xfrm>
            <a:off x="212175" y="4563674"/>
            <a:ext cx="721184" cy="354832"/>
            <a:chOff x="0" y="0"/>
            <a:chExt cx="1923157" cy="946218"/>
          </a:xfrm>
        </p:grpSpPr>
        <p:pic>
          <p:nvPicPr>
            <p:cNvPr id="85" name="Google Shape;85;p86"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86" name="Google Shape;86;p86"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87" name="Google Shape;87;p86"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co White 2">
  <p:cSld name="TITLE_3">
    <p:bg>
      <p:bgPr>
        <a:solidFill>
          <a:srgbClr val="FFFFFF"/>
        </a:solidFill>
        <a:effectLst/>
      </p:bgPr>
    </p:bg>
    <p:spTree>
      <p:nvGrpSpPr>
        <p:cNvPr id="1" name="Shape 644"/>
        <p:cNvGrpSpPr/>
        <p:nvPr/>
      </p:nvGrpSpPr>
      <p:grpSpPr>
        <a:xfrm>
          <a:off x="0" y="0"/>
          <a:ext cx="0" cy="0"/>
          <a:chOff x="0" y="0"/>
          <a:chExt cx="0" cy="0"/>
        </a:xfrm>
      </p:grpSpPr>
      <p:sp>
        <p:nvSpPr>
          <p:cNvPr id="645" name="Google Shape;645;p7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co Water 1 1">
  <p:cSld name="TITLE_AND_BODY_3">
    <p:spTree>
      <p:nvGrpSpPr>
        <p:cNvPr id="1" name="Shape 646"/>
        <p:cNvGrpSpPr/>
        <p:nvPr/>
      </p:nvGrpSpPr>
      <p:grpSpPr>
        <a:xfrm>
          <a:off x="0" y="0"/>
          <a:ext cx="0" cy="0"/>
          <a:chOff x="0" y="0"/>
          <a:chExt cx="0" cy="0"/>
        </a:xfrm>
      </p:grpSpPr>
      <p:sp>
        <p:nvSpPr>
          <p:cNvPr id="647" name="Google Shape;647;p7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co Nemo 1">
  <p:cSld name="Blanco Nemo">
    <p:bg>
      <p:bgPr>
        <a:solidFill>
          <a:srgbClr val="FF4A11"/>
        </a:solidFill>
        <a:effectLst/>
      </p:bgPr>
    </p:bg>
    <p:spTree>
      <p:nvGrpSpPr>
        <p:cNvPr id="1" name="Shape 648"/>
        <p:cNvGrpSpPr/>
        <p:nvPr/>
      </p:nvGrpSpPr>
      <p:grpSpPr>
        <a:xfrm>
          <a:off x="0" y="0"/>
          <a:ext cx="0" cy="0"/>
          <a:chOff x="0" y="0"/>
          <a:chExt cx="0" cy="0"/>
        </a:xfrm>
      </p:grpSpPr>
      <p:sp>
        <p:nvSpPr>
          <p:cNvPr id="649" name="Google Shape;649;p7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tandard 1">
  <p:cSld name="Standard_1">
    <p:spTree>
      <p:nvGrpSpPr>
        <p:cNvPr id="1" name="Shape 654"/>
        <p:cNvGrpSpPr/>
        <p:nvPr/>
      </p:nvGrpSpPr>
      <p:grpSpPr>
        <a:xfrm>
          <a:off x="0" y="0"/>
          <a:ext cx="0" cy="0"/>
          <a:chOff x="0" y="0"/>
          <a:chExt cx="0" cy="0"/>
        </a:xfrm>
      </p:grpSpPr>
      <p:pic>
        <p:nvPicPr>
          <p:cNvPr id="655" name="Google Shape;655;p37"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656" name="Google Shape;656;p37"/>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grpSp>
        <p:nvGrpSpPr>
          <p:cNvPr id="657" name="Google Shape;657;p37"/>
          <p:cNvGrpSpPr/>
          <p:nvPr/>
        </p:nvGrpSpPr>
        <p:grpSpPr>
          <a:xfrm>
            <a:off x="212175" y="4563674"/>
            <a:ext cx="721184" cy="354832"/>
            <a:chOff x="0" y="0"/>
            <a:chExt cx="1923157" cy="946218"/>
          </a:xfrm>
        </p:grpSpPr>
        <p:pic>
          <p:nvPicPr>
            <p:cNvPr id="658" name="Google Shape;658;p37"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659" name="Google Shape;659;p37"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660" name="Google Shape;660;p37"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661" name="Google Shape;661;p37"/>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662" name="Google Shape;662;p37"/>
          <p:cNvSpPr txBox="1">
            <a:spLocks noGrp="1"/>
          </p:cNvSpPr>
          <p:nvPr>
            <p:ph type="title"/>
          </p:nvPr>
        </p:nvSpPr>
        <p:spPr>
          <a:xfrm>
            <a:off x="581383" y="560681"/>
            <a:ext cx="5923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63" name="Google Shape;663;p37"/>
          <p:cNvSpPr txBox="1">
            <a:spLocks noGrp="1"/>
          </p:cNvSpPr>
          <p:nvPr>
            <p:ph type="subTitle" idx="1"/>
          </p:nvPr>
        </p:nvSpPr>
        <p:spPr>
          <a:xfrm>
            <a:off x="581383" y="955969"/>
            <a:ext cx="5923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64" name="Google Shape;664;p37"/>
          <p:cNvSpPr txBox="1">
            <a:spLocks noGrp="1"/>
          </p:cNvSpPr>
          <p:nvPr>
            <p:ph type="subTitle" idx="2"/>
          </p:nvPr>
        </p:nvSpPr>
        <p:spPr>
          <a:xfrm>
            <a:off x="581334" y="1717734"/>
            <a:ext cx="59238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co White 1">
  <p:cSld name="TITLE_2">
    <p:bg>
      <p:bgPr>
        <a:solidFill>
          <a:srgbClr val="FFFFFF"/>
        </a:solidFill>
        <a:effectLst/>
      </p:bgPr>
    </p:bg>
    <p:spTree>
      <p:nvGrpSpPr>
        <p:cNvPr id="1" name="Shape 665"/>
        <p:cNvGrpSpPr/>
        <p:nvPr/>
      </p:nvGrpSpPr>
      <p:grpSpPr>
        <a:xfrm>
          <a:off x="0" y="0"/>
          <a:ext cx="0" cy="0"/>
          <a:chOff x="0" y="0"/>
          <a:chExt cx="0" cy="0"/>
        </a:xfrm>
      </p:grpSpPr>
      <p:sp>
        <p:nvSpPr>
          <p:cNvPr id="666" name="Google Shape;666;p3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rgbClr val="163251"/>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a:latin typeface="Open Sans"/>
              <a:ea typeface="Open Sans"/>
              <a:cs typeface="Open Sans"/>
              <a:sym typeface="Open San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tart Orange Kopie">
  <p:cSld name="Start Orange Kopie">
    <p:bg>
      <p:bgPr>
        <a:solidFill>
          <a:srgbClr val="193251"/>
        </a:solidFill>
        <a:effectLst/>
      </p:bgPr>
    </p:bg>
    <p:spTree>
      <p:nvGrpSpPr>
        <p:cNvPr id="1" name="Shape 667"/>
        <p:cNvGrpSpPr/>
        <p:nvPr/>
      </p:nvGrpSpPr>
      <p:grpSpPr>
        <a:xfrm>
          <a:off x="0" y="0"/>
          <a:ext cx="0" cy="0"/>
          <a:chOff x="0" y="0"/>
          <a:chExt cx="0" cy="0"/>
        </a:xfrm>
      </p:grpSpPr>
      <p:sp>
        <p:nvSpPr>
          <p:cNvPr id="668" name="Google Shape;668;p76"/>
          <p:cNvSpPr/>
          <p:nvPr/>
        </p:nvSpPr>
        <p:spPr>
          <a:xfrm>
            <a:off x="2889900" y="1315894"/>
            <a:ext cx="3364200" cy="4971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669" name="Google Shape;669;p76" descr="neuefische_white.pdf"/>
          <p:cNvPicPr preferRelativeResize="0"/>
          <p:nvPr/>
        </p:nvPicPr>
        <p:blipFill rotWithShape="1">
          <a:blip r:embed="rId2">
            <a:alphaModFix/>
          </a:blip>
          <a:srcRect/>
          <a:stretch/>
        </p:blipFill>
        <p:spPr>
          <a:xfrm>
            <a:off x="2071688" y="2320829"/>
            <a:ext cx="5000625" cy="1171575"/>
          </a:xfrm>
          <a:prstGeom prst="rect">
            <a:avLst/>
          </a:prstGeom>
          <a:noFill/>
          <a:ln>
            <a:noFill/>
          </a:ln>
        </p:spPr>
      </p:pic>
      <p:sp>
        <p:nvSpPr>
          <p:cNvPr id="670" name="Google Shape;670;p76"/>
          <p:cNvSpPr txBox="1"/>
          <p:nvPr/>
        </p:nvSpPr>
        <p:spPr>
          <a:xfrm>
            <a:off x="3058819" y="1307306"/>
            <a:ext cx="3195300" cy="495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163251"/>
              </a:buClr>
              <a:buSzPts val="2600"/>
              <a:buFont typeface="Open Sans"/>
              <a:buNone/>
            </a:pPr>
            <a:r>
              <a:rPr lang="en-GB" sz="2600" b="1" i="0" u="none" strike="noStrike" cap="none">
                <a:solidFill>
                  <a:srgbClr val="163251"/>
                </a:solidFill>
                <a:latin typeface="Open Sans"/>
                <a:ea typeface="Open Sans"/>
                <a:cs typeface="Open Sans"/>
                <a:sym typeface="Open Sans"/>
              </a:rPr>
              <a:t>WILLKOMMEN BEI</a:t>
            </a:r>
            <a:endParaRPr sz="500" b="0" i="0" u="none" strike="noStrike" cap="none">
              <a:solidFill>
                <a:srgbClr val="000000"/>
              </a:solidFill>
              <a:latin typeface="Arial"/>
              <a:ea typeface="Arial"/>
              <a:cs typeface="Arial"/>
              <a:sym typeface="Arial"/>
            </a:endParaRPr>
          </a:p>
        </p:txBody>
      </p:sp>
      <p:sp>
        <p:nvSpPr>
          <p:cNvPr id="671" name="Google Shape;671;p76"/>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Neues Thema ohne Text">
  <p:cSld name="Neues Thema ohne Text">
    <p:spTree>
      <p:nvGrpSpPr>
        <p:cNvPr id="1" name="Shape 672"/>
        <p:cNvGrpSpPr/>
        <p:nvPr/>
      </p:nvGrpSpPr>
      <p:grpSpPr>
        <a:xfrm>
          <a:off x="0" y="0"/>
          <a:ext cx="0" cy="0"/>
          <a:chOff x="0" y="0"/>
          <a:chExt cx="0" cy="0"/>
        </a:xfrm>
      </p:grpSpPr>
      <p:pic>
        <p:nvPicPr>
          <p:cNvPr id="673" name="Google Shape;673;p77" descr="Bild"/>
          <p:cNvPicPr preferRelativeResize="0"/>
          <p:nvPr/>
        </p:nvPicPr>
        <p:blipFill rotWithShape="1">
          <a:blip r:embed="rId2">
            <a:alphaModFix/>
          </a:blip>
          <a:srcRect/>
          <a:stretch/>
        </p:blipFill>
        <p:spPr>
          <a:xfrm>
            <a:off x="-2879260" y="793403"/>
            <a:ext cx="15528622" cy="3556694"/>
          </a:xfrm>
          <a:prstGeom prst="rect">
            <a:avLst/>
          </a:prstGeom>
          <a:noFill/>
          <a:ln>
            <a:noFill/>
          </a:ln>
        </p:spPr>
      </p:pic>
      <p:sp>
        <p:nvSpPr>
          <p:cNvPr id="674" name="Google Shape;674;p77"/>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a:p>
        </p:txBody>
      </p:sp>
      <p:pic>
        <p:nvPicPr>
          <p:cNvPr id="675" name="Google Shape;675;p77" descr="fish_swarm.png"/>
          <p:cNvPicPr preferRelativeResize="0"/>
          <p:nvPr/>
        </p:nvPicPr>
        <p:blipFill rotWithShape="1">
          <a:blip r:embed="rId3">
            <a:alphaModFix/>
          </a:blip>
          <a:srcRect/>
          <a:stretch/>
        </p:blipFill>
        <p:spPr>
          <a:xfrm rot="-579919">
            <a:off x="5875648" y="2757159"/>
            <a:ext cx="1665295" cy="555098"/>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tandard">
  <p:cSld name="Standard">
    <p:spTree>
      <p:nvGrpSpPr>
        <p:cNvPr id="1" name="Shape 676"/>
        <p:cNvGrpSpPr/>
        <p:nvPr/>
      </p:nvGrpSpPr>
      <p:grpSpPr>
        <a:xfrm>
          <a:off x="0" y="0"/>
          <a:ext cx="0" cy="0"/>
          <a:chOff x="0" y="0"/>
          <a:chExt cx="0" cy="0"/>
        </a:xfrm>
      </p:grpSpPr>
      <p:pic>
        <p:nvPicPr>
          <p:cNvPr id="677" name="Google Shape;677;p78" descr="Bild"/>
          <p:cNvPicPr preferRelativeResize="0"/>
          <p:nvPr/>
        </p:nvPicPr>
        <p:blipFill rotWithShape="1">
          <a:blip r:embed="rId2">
            <a:alphaModFix/>
          </a:blip>
          <a:srcRect/>
          <a:stretch/>
        </p:blipFill>
        <p:spPr>
          <a:xfrm>
            <a:off x="8714" y="4461042"/>
            <a:ext cx="9126573" cy="848517"/>
          </a:xfrm>
          <a:prstGeom prst="rect">
            <a:avLst/>
          </a:prstGeom>
          <a:noFill/>
          <a:ln>
            <a:noFill/>
          </a:ln>
        </p:spPr>
      </p:pic>
      <p:sp>
        <p:nvSpPr>
          <p:cNvPr id="678" name="Google Shape;678;p78"/>
          <p:cNvSpPr txBox="1"/>
          <p:nvPr/>
        </p:nvSpPr>
        <p:spPr>
          <a:xfrm>
            <a:off x="8351089" y="4901140"/>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679" name="Google Shape;679;p78"/>
          <p:cNvSpPr txBox="1">
            <a:spLocks noGrp="1"/>
          </p:cNvSpPr>
          <p:nvPr>
            <p:ph type="sldNum" idx="12"/>
          </p:nvPr>
        </p:nvSpPr>
        <p:spPr>
          <a:xfrm>
            <a:off x="4496107" y="191556"/>
            <a:ext cx="1518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grpSp>
        <p:nvGrpSpPr>
          <p:cNvPr id="680" name="Google Shape;680;p78"/>
          <p:cNvGrpSpPr/>
          <p:nvPr/>
        </p:nvGrpSpPr>
        <p:grpSpPr>
          <a:xfrm>
            <a:off x="212175" y="4563674"/>
            <a:ext cx="721184" cy="354832"/>
            <a:chOff x="0" y="0"/>
            <a:chExt cx="1923157" cy="946218"/>
          </a:xfrm>
        </p:grpSpPr>
        <p:pic>
          <p:nvPicPr>
            <p:cNvPr id="681" name="Google Shape;681;p78"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682" name="Google Shape;682;p78"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683" name="Google Shape;683;p78"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ata_Science_Feb_2020">
  <p:cSld name="Standard_1_1">
    <p:spTree>
      <p:nvGrpSpPr>
        <p:cNvPr id="1" name="Shape 684"/>
        <p:cNvGrpSpPr/>
        <p:nvPr/>
      </p:nvGrpSpPr>
      <p:grpSpPr>
        <a:xfrm>
          <a:off x="0" y="0"/>
          <a:ext cx="0" cy="0"/>
          <a:chOff x="0" y="0"/>
          <a:chExt cx="0" cy="0"/>
        </a:xfrm>
      </p:grpSpPr>
      <p:pic>
        <p:nvPicPr>
          <p:cNvPr id="685" name="Google Shape;685;p79" descr="Bild"/>
          <p:cNvPicPr preferRelativeResize="0"/>
          <p:nvPr/>
        </p:nvPicPr>
        <p:blipFill rotWithShape="1">
          <a:blip r:embed="rId2">
            <a:alphaModFix/>
          </a:blip>
          <a:srcRect/>
          <a:stretch/>
        </p:blipFill>
        <p:spPr>
          <a:xfrm>
            <a:off x="8714" y="4461042"/>
            <a:ext cx="9126569" cy="848517"/>
          </a:xfrm>
          <a:prstGeom prst="rect">
            <a:avLst/>
          </a:prstGeom>
          <a:noFill/>
          <a:ln>
            <a:noFill/>
          </a:ln>
        </p:spPr>
      </p:pic>
      <p:sp>
        <p:nvSpPr>
          <p:cNvPr id="686" name="Google Shape;686;p79"/>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grpSp>
        <p:nvGrpSpPr>
          <p:cNvPr id="687" name="Google Shape;687;p79"/>
          <p:cNvGrpSpPr/>
          <p:nvPr/>
        </p:nvGrpSpPr>
        <p:grpSpPr>
          <a:xfrm>
            <a:off x="212175" y="4563674"/>
            <a:ext cx="721184" cy="354832"/>
            <a:chOff x="0" y="0"/>
            <a:chExt cx="1923157" cy="946218"/>
          </a:xfrm>
        </p:grpSpPr>
        <p:pic>
          <p:nvPicPr>
            <p:cNvPr id="688" name="Google Shape;688;p79" descr="Bild"/>
            <p:cNvPicPr preferRelativeResize="0"/>
            <p:nvPr/>
          </p:nvPicPr>
          <p:blipFill rotWithShape="1">
            <a:blip r:embed="rId4">
              <a:alphaModFix/>
            </a:blip>
            <a:srcRect/>
            <a:stretch/>
          </p:blipFill>
          <p:spPr>
            <a:xfrm>
              <a:off x="1030560" y="546548"/>
              <a:ext cx="892597" cy="399670"/>
            </a:xfrm>
            <a:prstGeom prst="rect">
              <a:avLst/>
            </a:prstGeom>
            <a:noFill/>
            <a:ln>
              <a:noFill/>
            </a:ln>
          </p:spPr>
        </p:pic>
        <p:pic>
          <p:nvPicPr>
            <p:cNvPr id="689" name="Google Shape;689;p79" descr="Bild"/>
            <p:cNvPicPr preferRelativeResize="0"/>
            <p:nvPr/>
          </p:nvPicPr>
          <p:blipFill rotWithShape="1">
            <a:blip r:embed="rId4">
              <a:alphaModFix amt="80000"/>
            </a:blip>
            <a:srcRect/>
            <a:stretch/>
          </p:blipFill>
          <p:spPr>
            <a:xfrm>
              <a:off x="585089" y="0"/>
              <a:ext cx="702203" cy="314420"/>
            </a:xfrm>
            <a:prstGeom prst="rect">
              <a:avLst/>
            </a:prstGeom>
            <a:noFill/>
            <a:ln>
              <a:noFill/>
            </a:ln>
          </p:spPr>
        </p:pic>
        <p:pic>
          <p:nvPicPr>
            <p:cNvPr id="690" name="Google Shape;690;p79" descr="Bild"/>
            <p:cNvPicPr preferRelativeResize="0"/>
            <p:nvPr/>
          </p:nvPicPr>
          <p:blipFill rotWithShape="1">
            <a:blip r:embed="rId4">
              <a:alphaModFix amt="50000"/>
            </a:blip>
            <a:srcRect/>
            <a:stretch/>
          </p:blipFill>
          <p:spPr>
            <a:xfrm>
              <a:off x="0" y="449896"/>
              <a:ext cx="605778" cy="271245"/>
            </a:xfrm>
            <a:prstGeom prst="rect">
              <a:avLst/>
            </a:prstGeom>
            <a:noFill/>
            <a:ln>
              <a:noFill/>
            </a:ln>
          </p:spPr>
        </p:pic>
      </p:grpSp>
      <p:sp>
        <p:nvSpPr>
          <p:cNvPr id="691" name="Google Shape;691;p79"/>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692" name="Google Shape;692;p79"/>
          <p:cNvSpPr txBox="1">
            <a:spLocks noGrp="1"/>
          </p:cNvSpPr>
          <p:nvPr>
            <p:ph type="title"/>
          </p:nvPr>
        </p:nvSpPr>
        <p:spPr>
          <a:xfrm>
            <a:off x="581363" y="560681"/>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93" name="Google Shape;693;p79"/>
          <p:cNvSpPr txBox="1">
            <a:spLocks noGrp="1"/>
          </p:cNvSpPr>
          <p:nvPr>
            <p:ph type="subTitle" idx="1"/>
          </p:nvPr>
        </p:nvSpPr>
        <p:spPr>
          <a:xfrm>
            <a:off x="581363" y="955969"/>
            <a:ext cx="34128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94" name="Google Shape;694;p79"/>
          <p:cNvSpPr txBox="1">
            <a:spLocks noGrp="1"/>
          </p:cNvSpPr>
          <p:nvPr>
            <p:ph type="subTitle" idx="2"/>
          </p:nvPr>
        </p:nvSpPr>
        <p:spPr>
          <a:xfrm>
            <a:off x="581334" y="1717734"/>
            <a:ext cx="3412800" cy="3549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95" name="Google Shape;695;p79"/>
          <p:cNvSpPr txBox="1">
            <a:spLocks noGrp="1"/>
          </p:cNvSpPr>
          <p:nvPr>
            <p:ph type="subTitle" idx="3"/>
          </p:nvPr>
        </p:nvSpPr>
        <p:spPr>
          <a:xfrm>
            <a:off x="581363" y="2387606"/>
            <a:ext cx="34128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000" baseline="30000">
                <a:solidFill>
                  <a:srgbClr val="163251"/>
                </a:solidFill>
                <a:latin typeface="Open Sans Light"/>
                <a:ea typeface="Open Sans Light"/>
                <a:cs typeface="Open Sans Light"/>
                <a:sym typeface="Open Sans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co Water">
  <p:cSld name="TITLE_1_1">
    <p:bg>
      <p:bgPr>
        <a:solidFill>
          <a:srgbClr val="F3F5F9"/>
        </a:solidFill>
        <a:effectLst/>
      </p:bgPr>
    </p:bg>
    <p:spTree>
      <p:nvGrpSpPr>
        <p:cNvPr id="1" name="Shape 700"/>
        <p:cNvGrpSpPr/>
        <p:nvPr/>
      </p:nvGrpSpPr>
      <p:grpSpPr>
        <a:xfrm>
          <a:off x="0" y="0"/>
          <a:ext cx="0" cy="0"/>
          <a:chOff x="0" y="0"/>
          <a:chExt cx="0" cy="0"/>
        </a:xfrm>
      </p:grpSpPr>
      <p:sp>
        <p:nvSpPr>
          <p:cNvPr id="701" name="Google Shape;701;p2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mit Formfeld 1">
  <p:cSld name="Text mit Formfeld_1">
    <p:spTree>
      <p:nvGrpSpPr>
        <p:cNvPr id="1" name="Shape 88"/>
        <p:cNvGrpSpPr/>
        <p:nvPr/>
      </p:nvGrpSpPr>
      <p:grpSpPr>
        <a:xfrm>
          <a:off x="0" y="0"/>
          <a:ext cx="0" cy="0"/>
          <a:chOff x="0" y="0"/>
          <a:chExt cx="0" cy="0"/>
        </a:xfrm>
      </p:grpSpPr>
      <p:sp>
        <p:nvSpPr>
          <p:cNvPr id="89" name="Google Shape;89;p87"/>
          <p:cNvSpPr/>
          <p:nvPr/>
        </p:nvSpPr>
        <p:spPr>
          <a:xfrm>
            <a:off x="4272339" y="-1275378"/>
            <a:ext cx="5925900" cy="7138800"/>
          </a:xfrm>
          <a:prstGeom prst="ellipse">
            <a:avLst/>
          </a:prstGeom>
          <a:solidFill>
            <a:srgbClr val="FF5A36">
              <a:alpha val="18039"/>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90" name="Google Shape;90;p87"/>
          <p:cNvSpPr/>
          <p:nvPr/>
        </p:nvSpPr>
        <p:spPr>
          <a:xfrm>
            <a:off x="4572000" y="-957400"/>
            <a:ext cx="7157700" cy="7157700"/>
          </a:xfrm>
          <a:prstGeom prst="ellipse">
            <a:avLst/>
          </a:prstGeom>
          <a:solidFill>
            <a:srgbClr val="FF5A3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grpSp>
        <p:nvGrpSpPr>
          <p:cNvPr id="91" name="Google Shape;91;p87"/>
          <p:cNvGrpSpPr/>
          <p:nvPr/>
        </p:nvGrpSpPr>
        <p:grpSpPr>
          <a:xfrm>
            <a:off x="107061" y="4752840"/>
            <a:ext cx="474301" cy="233362"/>
            <a:chOff x="0" y="0"/>
            <a:chExt cx="1264804" cy="622300"/>
          </a:xfrm>
        </p:grpSpPr>
        <p:pic>
          <p:nvPicPr>
            <p:cNvPr id="92" name="Google Shape;92;p87" descr="Bild"/>
            <p:cNvPicPr preferRelativeResize="0"/>
            <p:nvPr/>
          </p:nvPicPr>
          <p:blipFill rotWithShape="1">
            <a:blip r:embed="rId2">
              <a:alphaModFix/>
            </a:blip>
            <a:srcRect/>
            <a:stretch/>
          </p:blipFill>
          <p:spPr>
            <a:xfrm>
              <a:off x="677769" y="359448"/>
              <a:ext cx="587035" cy="262852"/>
            </a:xfrm>
            <a:prstGeom prst="rect">
              <a:avLst/>
            </a:prstGeom>
            <a:noFill/>
            <a:ln>
              <a:noFill/>
            </a:ln>
          </p:spPr>
        </p:pic>
        <p:pic>
          <p:nvPicPr>
            <p:cNvPr id="93" name="Google Shape;93;p87" descr="Bild"/>
            <p:cNvPicPr preferRelativeResize="0"/>
            <p:nvPr/>
          </p:nvPicPr>
          <p:blipFill rotWithShape="1">
            <a:blip r:embed="rId2">
              <a:alphaModFix amt="80000"/>
            </a:blip>
            <a:srcRect/>
            <a:stretch/>
          </p:blipFill>
          <p:spPr>
            <a:xfrm>
              <a:off x="384796" y="0"/>
              <a:ext cx="461819" cy="206785"/>
            </a:xfrm>
            <a:prstGeom prst="rect">
              <a:avLst/>
            </a:prstGeom>
            <a:noFill/>
            <a:ln>
              <a:noFill/>
            </a:ln>
          </p:spPr>
        </p:pic>
        <p:pic>
          <p:nvPicPr>
            <p:cNvPr id="94" name="Google Shape;94;p87" descr="Bild"/>
            <p:cNvPicPr preferRelativeResize="0"/>
            <p:nvPr/>
          </p:nvPicPr>
          <p:blipFill rotWithShape="1">
            <a:blip r:embed="rId2">
              <a:alphaModFix amt="50000"/>
            </a:blip>
            <a:srcRect/>
            <a:stretch/>
          </p:blipFill>
          <p:spPr>
            <a:xfrm>
              <a:off x="0" y="295883"/>
              <a:ext cx="398403" cy="178390"/>
            </a:xfrm>
            <a:prstGeom prst="rect">
              <a:avLst/>
            </a:prstGeom>
            <a:noFill/>
            <a:ln>
              <a:noFill/>
            </a:ln>
          </p:spPr>
        </p:pic>
      </p:grpSp>
      <p:sp>
        <p:nvSpPr>
          <p:cNvPr id="95" name="Google Shape;95;p87"/>
          <p:cNvSpPr txBox="1"/>
          <p:nvPr/>
        </p:nvSpPr>
        <p:spPr>
          <a:xfrm>
            <a:off x="8036895" y="4878307"/>
            <a:ext cx="509100" cy="112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63251"/>
              </a:buClr>
              <a:buSzPts val="600"/>
              <a:buFont typeface="Open Sans"/>
              <a:buNone/>
            </a:pPr>
            <a:r>
              <a:rPr lang="en-GB" sz="600" b="0" i="0" u="none" strike="noStrike" cap="none">
                <a:solidFill>
                  <a:srgbClr val="7589A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neuefische.de</a:t>
            </a:r>
            <a:endParaRPr sz="500" b="0" i="0" u="none" strike="noStrike" cap="none">
              <a:solidFill>
                <a:srgbClr val="7589A2"/>
              </a:solidFill>
              <a:latin typeface="Arial"/>
              <a:ea typeface="Arial"/>
              <a:cs typeface="Arial"/>
              <a:sym typeface="Arial"/>
            </a:endParaRPr>
          </a:p>
        </p:txBody>
      </p:sp>
      <p:sp>
        <p:nvSpPr>
          <p:cNvPr id="96" name="Google Shape;96;p87"/>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ctr">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GB"/>
              <a:t>‹Nr.›</a:t>
            </a:fld>
            <a:endParaRPr/>
          </a:p>
        </p:txBody>
      </p:sp>
      <p:sp>
        <p:nvSpPr>
          <p:cNvPr id="97" name="Google Shape;97;p87"/>
          <p:cNvSpPr txBox="1">
            <a:spLocks noGrp="1"/>
          </p:cNvSpPr>
          <p:nvPr>
            <p:ph type="title"/>
          </p:nvPr>
        </p:nvSpPr>
        <p:spPr>
          <a:xfrm>
            <a:off x="5769281" y="1265278"/>
            <a:ext cx="1513800" cy="5328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98" name="Google Shape;98;p87"/>
          <p:cNvSpPr txBox="1">
            <a:spLocks noGrp="1"/>
          </p:cNvSpPr>
          <p:nvPr>
            <p:ph type="subTitle" idx="1"/>
          </p:nvPr>
        </p:nvSpPr>
        <p:spPr>
          <a:xfrm>
            <a:off x="5769281" y="2236856"/>
            <a:ext cx="2494200" cy="7668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SzPts val="1500"/>
              <a:buNone/>
              <a:defRPr>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99" name="Google Shape;99;p87"/>
          <p:cNvSpPr txBox="1">
            <a:spLocks noGrp="1"/>
          </p:cNvSpPr>
          <p:nvPr>
            <p:ph type="title" idx="2"/>
          </p:nvPr>
        </p:nvSpPr>
        <p:spPr>
          <a:xfrm>
            <a:off x="581373" y="560681"/>
            <a:ext cx="4682100" cy="2463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1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0" name="Google Shape;100;p87"/>
          <p:cNvSpPr txBox="1">
            <a:spLocks noGrp="1"/>
          </p:cNvSpPr>
          <p:nvPr>
            <p:ph type="subTitle" idx="3"/>
          </p:nvPr>
        </p:nvSpPr>
        <p:spPr>
          <a:xfrm>
            <a:off x="581373" y="955969"/>
            <a:ext cx="4682100" cy="6180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sz="1900" b="1">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1" name="Google Shape;101;p87"/>
          <p:cNvSpPr txBox="1">
            <a:spLocks noGrp="1"/>
          </p:cNvSpPr>
          <p:nvPr>
            <p:ph type="subTitle" idx="4"/>
          </p:nvPr>
        </p:nvSpPr>
        <p:spPr>
          <a:xfrm>
            <a:off x="581334" y="1717734"/>
            <a:ext cx="4682100" cy="3549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SzPts val="1500"/>
              <a:buNone/>
              <a:defRPr>
                <a:solidFill>
                  <a:srgbClr val="163251"/>
                </a:solidFill>
                <a:latin typeface="Open Sans"/>
                <a:ea typeface="Open Sans"/>
                <a:cs typeface="Open Sans"/>
                <a:sym typeface="Open Sans"/>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co Water">
  <p:cSld name="Blanco Water">
    <p:spTree>
      <p:nvGrpSpPr>
        <p:cNvPr id="1" name="Shape 702"/>
        <p:cNvGrpSpPr/>
        <p:nvPr/>
      </p:nvGrpSpPr>
      <p:grpSpPr>
        <a:xfrm>
          <a:off x="0" y="0"/>
          <a:ext cx="0" cy="0"/>
          <a:chOff x="0" y="0"/>
          <a:chExt cx="0" cy="0"/>
        </a:xfrm>
      </p:grpSpPr>
      <p:sp>
        <p:nvSpPr>
          <p:cNvPr id="703" name="Google Shape;703;p2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4"/>
        <p:cNvGrpSpPr/>
        <p:nvPr/>
      </p:nvGrpSpPr>
      <p:grpSpPr>
        <a:xfrm>
          <a:off x="0" y="0"/>
          <a:ext cx="0" cy="0"/>
          <a:chOff x="0" y="0"/>
          <a:chExt cx="0" cy="0"/>
        </a:xfrm>
      </p:grpSpPr>
      <p:sp>
        <p:nvSpPr>
          <p:cNvPr id="705" name="Google Shape;705;p18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06" name="Google Shape;706;p18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07" name="Google Shape;707;p1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anco Nemo">
  <p:cSld name="TITLE_AND_BODY_1">
    <p:bg>
      <p:bgPr>
        <a:solidFill>
          <a:srgbClr val="FF4A11"/>
        </a:solidFill>
        <a:effectLst/>
      </p:bgPr>
    </p:bg>
    <p:spTree>
      <p:nvGrpSpPr>
        <p:cNvPr id="1" name="Shape 708"/>
        <p:cNvGrpSpPr/>
        <p:nvPr/>
      </p:nvGrpSpPr>
      <p:grpSpPr>
        <a:xfrm>
          <a:off x="0" y="0"/>
          <a:ext cx="0" cy="0"/>
          <a:chOff x="0" y="0"/>
          <a:chExt cx="0" cy="0"/>
        </a:xfrm>
      </p:grpSpPr>
      <p:sp>
        <p:nvSpPr>
          <p:cNvPr id="709" name="Google Shape;709;p189"/>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co Granite">
  <p:cSld name="Blanco Granite">
    <p:bg>
      <p:bgPr>
        <a:solidFill>
          <a:srgbClr val="252629"/>
        </a:solidFill>
        <a:effectLst/>
      </p:bgPr>
    </p:bg>
    <p:spTree>
      <p:nvGrpSpPr>
        <p:cNvPr id="1" name="Shape 710"/>
        <p:cNvGrpSpPr/>
        <p:nvPr/>
      </p:nvGrpSpPr>
      <p:grpSpPr>
        <a:xfrm>
          <a:off x="0" y="0"/>
          <a:ext cx="0" cy="0"/>
          <a:chOff x="0" y="0"/>
          <a:chExt cx="0" cy="0"/>
        </a:xfrm>
      </p:grpSpPr>
      <p:sp>
        <p:nvSpPr>
          <p:cNvPr id="711" name="Google Shape;711;p190"/>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NF Slogan 01 Logo">
  <p:cSld name="NF Slogan 01 Logo">
    <p:bg>
      <p:bgPr>
        <a:solidFill>
          <a:srgbClr val="FFFFFF"/>
        </a:solidFill>
        <a:effectLst/>
      </p:bgPr>
    </p:bg>
    <p:spTree>
      <p:nvGrpSpPr>
        <p:cNvPr id="1" name="Shape 712"/>
        <p:cNvGrpSpPr/>
        <p:nvPr/>
      </p:nvGrpSpPr>
      <p:grpSpPr>
        <a:xfrm>
          <a:off x="0" y="0"/>
          <a:ext cx="0" cy="0"/>
          <a:chOff x="0" y="0"/>
          <a:chExt cx="0" cy="0"/>
        </a:xfrm>
      </p:grpSpPr>
      <p:pic>
        <p:nvPicPr>
          <p:cNvPr id="713" name="Google Shape;713;p191" descr="NF_Google-Slides-Template_Quote-04.png"/>
          <p:cNvPicPr preferRelativeResize="0"/>
          <p:nvPr/>
        </p:nvPicPr>
        <p:blipFill rotWithShape="1">
          <a:blip r:embed="rId2">
            <a:alphaModFix/>
          </a:blip>
          <a:srcRect/>
          <a:stretch/>
        </p:blipFill>
        <p:spPr>
          <a:xfrm>
            <a:off x="0" y="0"/>
            <a:ext cx="9144002" cy="5143501"/>
          </a:xfrm>
          <a:prstGeom prst="rect">
            <a:avLst/>
          </a:prstGeom>
          <a:noFill/>
          <a:ln>
            <a:noFill/>
          </a:ln>
        </p:spPr>
      </p:pic>
      <p:pic>
        <p:nvPicPr>
          <p:cNvPr id="714" name="Google Shape;714;p191" descr="Logo-1.png"/>
          <p:cNvPicPr preferRelativeResize="0"/>
          <p:nvPr/>
        </p:nvPicPr>
        <p:blipFill rotWithShape="1">
          <a:blip r:embed="rId3">
            <a:alphaModFix/>
          </a:blip>
          <a:srcRect/>
          <a:stretch/>
        </p:blipFill>
        <p:spPr>
          <a:xfrm>
            <a:off x="3301529" y="512300"/>
            <a:ext cx="2540946" cy="581241"/>
          </a:xfrm>
          <a:prstGeom prst="rect">
            <a:avLst/>
          </a:prstGeom>
          <a:noFill/>
          <a:ln>
            <a:noFill/>
          </a:ln>
        </p:spPr>
      </p:pic>
      <p:sp>
        <p:nvSpPr>
          <p:cNvPr id="715" name="Google Shape;715;p19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NF Slogan 02 Logo">
  <p:cSld name="NF Slogan 02 Logo">
    <p:bg>
      <p:bgPr>
        <a:solidFill>
          <a:srgbClr val="FFFFFF"/>
        </a:solidFill>
        <a:effectLst/>
      </p:bgPr>
    </p:bg>
    <p:spTree>
      <p:nvGrpSpPr>
        <p:cNvPr id="1" name="Shape 716"/>
        <p:cNvGrpSpPr/>
        <p:nvPr/>
      </p:nvGrpSpPr>
      <p:grpSpPr>
        <a:xfrm>
          <a:off x="0" y="0"/>
          <a:ext cx="0" cy="0"/>
          <a:chOff x="0" y="0"/>
          <a:chExt cx="0" cy="0"/>
        </a:xfrm>
      </p:grpSpPr>
      <p:pic>
        <p:nvPicPr>
          <p:cNvPr id="717" name="Google Shape;717;p192" descr="NF_Google-Slides-Template_Quote-03.png"/>
          <p:cNvPicPr preferRelativeResize="0"/>
          <p:nvPr/>
        </p:nvPicPr>
        <p:blipFill rotWithShape="1">
          <a:blip r:embed="rId2">
            <a:alphaModFix/>
          </a:blip>
          <a:srcRect/>
          <a:stretch/>
        </p:blipFill>
        <p:spPr>
          <a:xfrm>
            <a:off x="0" y="0"/>
            <a:ext cx="9144002" cy="5143501"/>
          </a:xfrm>
          <a:prstGeom prst="rect">
            <a:avLst/>
          </a:prstGeom>
          <a:noFill/>
          <a:ln>
            <a:noFill/>
          </a:ln>
        </p:spPr>
      </p:pic>
      <p:pic>
        <p:nvPicPr>
          <p:cNvPr id="718" name="Google Shape;718;p192" descr="Logo-1.png"/>
          <p:cNvPicPr preferRelativeResize="0"/>
          <p:nvPr/>
        </p:nvPicPr>
        <p:blipFill rotWithShape="1">
          <a:blip r:embed="rId3">
            <a:alphaModFix/>
          </a:blip>
          <a:srcRect/>
          <a:stretch/>
        </p:blipFill>
        <p:spPr>
          <a:xfrm>
            <a:off x="3301529" y="512300"/>
            <a:ext cx="2540946" cy="581241"/>
          </a:xfrm>
          <a:prstGeom prst="rect">
            <a:avLst/>
          </a:prstGeom>
          <a:noFill/>
          <a:ln>
            <a:noFill/>
          </a:ln>
        </p:spPr>
      </p:pic>
      <p:sp>
        <p:nvSpPr>
          <p:cNvPr id="719" name="Google Shape;719;p192"/>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co Sand">
  <p:cSld name="Blanco Sand">
    <p:bg>
      <p:bgPr>
        <a:solidFill>
          <a:srgbClr val="EFECE7"/>
        </a:solidFill>
        <a:effectLst/>
      </p:bgPr>
    </p:bg>
    <p:spTree>
      <p:nvGrpSpPr>
        <p:cNvPr id="1" name="Shape 720"/>
        <p:cNvGrpSpPr/>
        <p:nvPr/>
      </p:nvGrpSpPr>
      <p:grpSpPr>
        <a:xfrm>
          <a:off x="0" y="0"/>
          <a:ext cx="0" cy="0"/>
          <a:chOff x="0" y="0"/>
          <a:chExt cx="0" cy="0"/>
        </a:xfrm>
      </p:grpSpPr>
      <p:sp>
        <p:nvSpPr>
          <p:cNvPr id="721" name="Google Shape;721;p193"/>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lanco White">
  <p:cSld name="TITLE_1">
    <p:bg>
      <p:bgPr>
        <a:solidFill>
          <a:srgbClr val="FFFFFF"/>
        </a:solidFill>
        <a:effectLst/>
      </p:bgPr>
    </p:bg>
    <p:spTree>
      <p:nvGrpSpPr>
        <p:cNvPr id="1" name="Shape 722"/>
        <p:cNvGrpSpPr/>
        <p:nvPr/>
      </p:nvGrpSpPr>
      <p:grpSpPr>
        <a:xfrm>
          <a:off x="0" y="0"/>
          <a:ext cx="0" cy="0"/>
          <a:chOff x="0" y="0"/>
          <a:chExt cx="0" cy="0"/>
        </a:xfrm>
      </p:grpSpPr>
      <p:sp>
        <p:nvSpPr>
          <p:cNvPr id="723" name="Google Shape;723;p194"/>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anco Water Dark">
  <p:cSld name="TITLE_1_1_1">
    <p:bg>
      <p:bgPr>
        <a:solidFill>
          <a:srgbClr val="E4E8F0"/>
        </a:solidFill>
        <a:effectLst/>
      </p:bgPr>
    </p:bg>
    <p:spTree>
      <p:nvGrpSpPr>
        <p:cNvPr id="1" name="Shape 724"/>
        <p:cNvGrpSpPr/>
        <p:nvPr/>
      </p:nvGrpSpPr>
      <p:grpSpPr>
        <a:xfrm>
          <a:off x="0" y="0"/>
          <a:ext cx="0" cy="0"/>
          <a:chOff x="0" y="0"/>
          <a:chExt cx="0" cy="0"/>
        </a:xfrm>
      </p:grpSpPr>
      <p:sp>
        <p:nvSpPr>
          <p:cNvPr id="725" name="Google Shape;725;p19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NF Slogan 01">
  <p:cSld name="NF Slogan 01">
    <p:bg>
      <p:bgPr>
        <a:solidFill>
          <a:srgbClr val="FFFFFF"/>
        </a:solidFill>
        <a:effectLst/>
      </p:bgPr>
    </p:bg>
    <p:spTree>
      <p:nvGrpSpPr>
        <p:cNvPr id="1" name="Shape 726"/>
        <p:cNvGrpSpPr/>
        <p:nvPr/>
      </p:nvGrpSpPr>
      <p:grpSpPr>
        <a:xfrm>
          <a:off x="0" y="0"/>
          <a:ext cx="0" cy="0"/>
          <a:chOff x="0" y="0"/>
          <a:chExt cx="0" cy="0"/>
        </a:xfrm>
      </p:grpSpPr>
      <p:pic>
        <p:nvPicPr>
          <p:cNvPr id="727" name="Google Shape;727;p196" descr="NF_Google-Slides-Template_Quote-02.png"/>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728" name="Google Shape;728;p196"/>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1pPr>
            <a:lvl2pPr marL="0" marR="0" lvl="1"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2pPr>
            <a:lvl3pPr marL="0" marR="0" lvl="2"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3pPr>
            <a:lvl4pPr marL="0" marR="0" lvl="3"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4pPr>
            <a:lvl5pPr marL="0" marR="0" lvl="4"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5pPr>
            <a:lvl6pPr marL="0" marR="0" lvl="5"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6pPr>
            <a:lvl7pPr marL="0" marR="0" lvl="6"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7pPr>
            <a:lvl8pPr marL="0" marR="0" lvl="7"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8pPr>
            <a:lvl9pPr marL="0" marR="0" lvl="8" indent="0" algn="l">
              <a:lnSpc>
                <a:spcPct val="110000"/>
              </a:lnSpc>
              <a:spcBef>
                <a:spcPts val="0"/>
              </a:spcBef>
              <a:spcAft>
                <a:spcPts val="0"/>
              </a:spcAft>
              <a:buClr>
                <a:srgbClr val="252629"/>
              </a:buClr>
              <a:buSzPts val="800"/>
              <a:buFont typeface="Inter Light"/>
              <a:buNone/>
              <a:defRPr sz="800" b="0" i="0" u="none" strike="noStrike" cap="none">
                <a:solidFill>
                  <a:schemeClr val="dk2"/>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1000">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theme" Target="../theme/theme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5.xml"/><Relationship Id="rId7" Type="http://schemas.openxmlformats.org/officeDocument/2006/relationships/theme" Target="../theme/theme3.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theme" Target="../theme/theme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theme" Target="../theme/theme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9" Type="http://schemas.openxmlformats.org/officeDocument/2006/relationships/slideLayout" Target="../slideLayouts/slideLayout224.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42" Type="http://schemas.openxmlformats.org/officeDocument/2006/relationships/theme" Target="../theme/theme7.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41" Type="http://schemas.openxmlformats.org/officeDocument/2006/relationships/slideLayout" Target="../slideLayouts/slideLayout226.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slideLayout" Target="../slideLayouts/slideLayout222.xml"/><Relationship Id="rId40" Type="http://schemas.openxmlformats.org/officeDocument/2006/relationships/slideLayout" Target="../slideLayouts/slideLayout225.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slideLayout" Target="../slideLayouts/slideLayout22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29.xml"/><Relationship Id="rId7" Type="http://schemas.openxmlformats.org/officeDocument/2006/relationships/theme" Target="../theme/theme8.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5" Type="http://schemas.openxmlformats.org/officeDocument/2006/relationships/slideLayout" Target="../slideLayouts/slideLayout231.xml"/><Relationship Id="rId4" Type="http://schemas.openxmlformats.org/officeDocument/2006/relationships/slideLayout" Target="../slideLayouts/slideLayout2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876300" y="1428750"/>
            <a:ext cx="7810500" cy="1743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2pPr>
            <a:lvl3pPr marR="0" lvl="2"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3pPr>
            <a:lvl4pPr marR="0" lvl="3"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4pPr>
            <a:lvl5pPr marR="0" lvl="4"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5pPr>
            <a:lvl6pPr marR="0" lvl="5"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6pPr>
            <a:lvl7pPr marR="0" lvl="6"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7pPr>
            <a:lvl8pPr marR="0" lvl="7"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8pPr>
            <a:lvl9pPr marR="0" lvl="8"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9pPr>
          </a:lstStyle>
          <a:p>
            <a:endParaRPr/>
          </a:p>
        </p:txBody>
      </p:sp>
      <p:sp>
        <p:nvSpPr>
          <p:cNvPr id="7" name="Google Shape;7;p23"/>
          <p:cNvSpPr txBox="1">
            <a:spLocks noGrp="1"/>
          </p:cNvSpPr>
          <p:nvPr>
            <p:ph type="body" idx="1"/>
          </p:nvPr>
        </p:nvSpPr>
        <p:spPr>
          <a:xfrm>
            <a:off x="666750" y="2652713"/>
            <a:ext cx="7810500" cy="5955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1pPr>
            <a:lvl2pPr marL="914400" marR="0" lvl="1"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2pPr>
            <a:lvl3pPr marL="1371600" marR="0" lvl="2"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3pPr>
            <a:lvl4pPr marL="1828800" marR="0" lvl="3"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4pPr>
            <a:lvl5pPr marL="2286000" marR="0" lvl="4"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5pPr>
            <a:lvl6pPr marL="2743200" marR="0" lvl="5"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6pPr>
            <a:lvl7pPr marL="3200400" marR="0" lvl="6"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7pPr>
            <a:lvl8pPr marL="3657600" marR="0" lvl="7"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8pPr>
            <a:lvl9pPr marL="4114800" marR="0" lvl="8"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9pPr>
          </a:lstStyle>
          <a:p>
            <a:endParaRPr/>
          </a:p>
        </p:txBody>
      </p:sp>
      <p:sp>
        <p:nvSpPr>
          <p:cNvPr id="8" name="Google Shape;8;p23"/>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20"/>
        <p:cNvGrpSpPr/>
        <p:nvPr/>
      </p:nvGrpSpPr>
      <p:grpSpPr>
        <a:xfrm>
          <a:off x="0" y="0"/>
          <a:ext cx="0" cy="0"/>
          <a:chOff x="0" y="0"/>
          <a:chExt cx="0" cy="0"/>
        </a:xfrm>
      </p:grpSpPr>
      <p:sp>
        <p:nvSpPr>
          <p:cNvPr id="521" name="Google Shape;521;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2" name="Google Shape;522;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23" name="Google Shape;52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0"/>
        <p:cNvGrpSpPr/>
        <p:nvPr/>
      </p:nvGrpSpPr>
      <p:grpSpPr>
        <a:xfrm>
          <a:off x="0" y="0"/>
          <a:ext cx="0" cy="0"/>
          <a:chOff x="0" y="0"/>
          <a:chExt cx="0" cy="0"/>
        </a:xfrm>
      </p:grpSpPr>
      <p:sp>
        <p:nvSpPr>
          <p:cNvPr id="651" name="Google Shape;651;p33"/>
          <p:cNvSpPr txBox="1">
            <a:spLocks noGrp="1"/>
          </p:cNvSpPr>
          <p:nvPr>
            <p:ph type="title"/>
          </p:nvPr>
        </p:nvSpPr>
        <p:spPr>
          <a:xfrm>
            <a:off x="876300" y="1428750"/>
            <a:ext cx="7810500" cy="1743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2pPr>
            <a:lvl3pPr marR="0" lvl="2"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3pPr>
            <a:lvl4pPr marR="0" lvl="3"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4pPr>
            <a:lvl5pPr marR="0" lvl="4"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5pPr>
            <a:lvl6pPr marR="0" lvl="5"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6pPr>
            <a:lvl7pPr marR="0" lvl="6"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7pPr>
            <a:lvl8pPr marR="0" lvl="7"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8pPr>
            <a:lvl9pPr marR="0" lvl="8"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9pPr>
          </a:lstStyle>
          <a:p>
            <a:endParaRPr/>
          </a:p>
        </p:txBody>
      </p:sp>
      <p:sp>
        <p:nvSpPr>
          <p:cNvPr id="652" name="Google Shape;652;p33"/>
          <p:cNvSpPr txBox="1">
            <a:spLocks noGrp="1"/>
          </p:cNvSpPr>
          <p:nvPr>
            <p:ph type="body" idx="1"/>
          </p:nvPr>
        </p:nvSpPr>
        <p:spPr>
          <a:xfrm>
            <a:off x="666750" y="2652713"/>
            <a:ext cx="7810500" cy="5955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1pPr>
            <a:lvl2pPr marL="914400" marR="0" lvl="1"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2pPr>
            <a:lvl3pPr marL="1371600" marR="0" lvl="2"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3pPr>
            <a:lvl4pPr marL="1828800" marR="0" lvl="3"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4pPr>
            <a:lvl5pPr marL="2286000" marR="0" lvl="4"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5pPr>
            <a:lvl6pPr marL="2743200" marR="0" lvl="5"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6pPr>
            <a:lvl7pPr marL="3200400" marR="0" lvl="6"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7pPr>
            <a:lvl8pPr marL="3657600" marR="0" lvl="7"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8pPr>
            <a:lvl9pPr marL="4114800" marR="0" lvl="8"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9pPr>
          </a:lstStyle>
          <a:p>
            <a:endParaRPr/>
          </a:p>
        </p:txBody>
      </p:sp>
      <p:sp>
        <p:nvSpPr>
          <p:cNvPr id="653" name="Google Shape;653;p33"/>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96"/>
        <p:cNvGrpSpPr/>
        <p:nvPr/>
      </p:nvGrpSpPr>
      <p:grpSpPr>
        <a:xfrm>
          <a:off x="0" y="0"/>
          <a:ext cx="0" cy="0"/>
          <a:chOff x="0" y="0"/>
          <a:chExt cx="0" cy="0"/>
        </a:xfrm>
      </p:grpSpPr>
      <p:sp>
        <p:nvSpPr>
          <p:cNvPr id="697" name="Google Shape;697;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698" name="Google Shape;698;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699" name="Google Shape;69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E4E8F0"/>
        </a:solidFill>
        <a:effectLst/>
      </p:bgPr>
    </p:bg>
    <p:spTree>
      <p:nvGrpSpPr>
        <p:cNvPr id="1" name="Shape 781"/>
        <p:cNvGrpSpPr/>
        <p:nvPr/>
      </p:nvGrpSpPr>
      <p:grpSpPr>
        <a:xfrm>
          <a:off x="0" y="0"/>
          <a:ext cx="0" cy="0"/>
          <a:chOff x="0" y="0"/>
          <a:chExt cx="0" cy="0"/>
        </a:xfrm>
      </p:grpSpPr>
      <p:sp>
        <p:nvSpPr>
          <p:cNvPr id="782" name="Google Shape;782;p31"/>
          <p:cNvSpPr txBox="1">
            <a:spLocks noGrp="1"/>
          </p:cNvSpPr>
          <p:nvPr>
            <p:ph type="title"/>
          </p:nvPr>
        </p:nvSpPr>
        <p:spPr>
          <a:xfrm>
            <a:off x="1370012" y="0"/>
            <a:ext cx="7315200" cy="1377600"/>
          </a:xfrm>
          <a:prstGeom prst="rect">
            <a:avLst/>
          </a:prstGeom>
          <a:noFill/>
          <a:ln>
            <a:noFill/>
          </a:ln>
        </p:spPr>
        <p:txBody>
          <a:bodyPr spcFirstLastPara="1" wrap="square" lIns="19050" tIns="19050" rIns="19050" bIns="19050" anchor="b" anchorCtr="0">
            <a:normAutofit/>
          </a:bodyPr>
          <a:lstStyle>
            <a:lvl1pPr marR="0" lvl="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1pPr>
            <a:lvl2pPr marR="0" lvl="1"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2pPr>
            <a:lvl3pPr marR="0" lvl="2"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3pPr>
            <a:lvl4pPr marR="0" lvl="3"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4pPr>
            <a:lvl5pPr marR="0" lvl="4"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5pPr>
            <a:lvl6pPr marR="0" lvl="5"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6pPr>
            <a:lvl7pPr marR="0" lvl="6"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7pPr>
            <a:lvl8pPr marR="0" lvl="7"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8pPr>
            <a:lvl9pPr marR="0" lvl="8"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9pPr>
          </a:lstStyle>
          <a:p>
            <a:endParaRPr/>
          </a:p>
        </p:txBody>
      </p:sp>
      <p:sp>
        <p:nvSpPr>
          <p:cNvPr id="783" name="Google Shape;783;p31"/>
          <p:cNvSpPr txBox="1">
            <a:spLocks noGrp="1"/>
          </p:cNvSpPr>
          <p:nvPr>
            <p:ph type="body" idx="1"/>
          </p:nvPr>
        </p:nvSpPr>
        <p:spPr>
          <a:xfrm>
            <a:off x="5103812" y="1828800"/>
            <a:ext cx="3581400" cy="3314700"/>
          </a:xfrm>
          <a:prstGeom prst="rect">
            <a:avLst/>
          </a:prstGeom>
          <a:noFill/>
          <a:ln>
            <a:noFill/>
          </a:ln>
        </p:spPr>
        <p:txBody>
          <a:bodyPr spcFirstLastPara="1" wrap="square" lIns="19050" tIns="19050" rIns="19050" bIns="19050" anchor="t" anchorCtr="0">
            <a:normAutofit/>
          </a:bodyPr>
          <a:lstStyle>
            <a:lvl1pPr marL="457200" marR="0" lvl="0"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1pPr>
            <a:lvl2pPr marL="914400" marR="0" lvl="1"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2pPr>
            <a:lvl3pPr marL="1371600" marR="0" lvl="2"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3pPr>
            <a:lvl4pPr marL="1828800" marR="0" lvl="3"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4pPr>
            <a:lvl5pPr marL="2286000" marR="0" lvl="4"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5pPr>
            <a:lvl6pPr marL="2743200" marR="0" lvl="5"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6pPr>
            <a:lvl7pPr marL="3200400" marR="0" lvl="6"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7pPr>
            <a:lvl8pPr marL="3657600" marR="0" lvl="7"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8pPr>
            <a:lvl9pPr marL="4114800" marR="0" lvl="8"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9pPr>
          </a:lstStyle>
          <a:p>
            <a:endParaRPr/>
          </a:p>
        </p:txBody>
      </p:sp>
      <p:sp>
        <p:nvSpPr>
          <p:cNvPr id="784" name="Google Shape;784;p31"/>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E4E8F0"/>
        </a:solidFill>
        <a:effectLst/>
      </p:bgPr>
    </p:bg>
    <p:spTree>
      <p:nvGrpSpPr>
        <p:cNvPr id="1" name="Shape 901"/>
        <p:cNvGrpSpPr/>
        <p:nvPr/>
      </p:nvGrpSpPr>
      <p:grpSpPr>
        <a:xfrm>
          <a:off x="0" y="0"/>
          <a:ext cx="0" cy="0"/>
          <a:chOff x="0" y="0"/>
          <a:chExt cx="0" cy="0"/>
        </a:xfrm>
      </p:grpSpPr>
      <p:sp>
        <p:nvSpPr>
          <p:cNvPr id="902" name="Google Shape;902;p35"/>
          <p:cNvSpPr txBox="1">
            <a:spLocks noGrp="1"/>
          </p:cNvSpPr>
          <p:nvPr>
            <p:ph type="title"/>
          </p:nvPr>
        </p:nvSpPr>
        <p:spPr>
          <a:xfrm>
            <a:off x="1370012" y="0"/>
            <a:ext cx="7315200" cy="1377600"/>
          </a:xfrm>
          <a:prstGeom prst="rect">
            <a:avLst/>
          </a:prstGeom>
          <a:noFill/>
          <a:ln>
            <a:noFill/>
          </a:ln>
        </p:spPr>
        <p:txBody>
          <a:bodyPr spcFirstLastPara="1" wrap="square" lIns="19050" tIns="19050" rIns="19050" bIns="19050" anchor="b" anchorCtr="0">
            <a:normAutofit/>
          </a:bodyPr>
          <a:lstStyle>
            <a:lvl1pPr marR="0" lvl="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1pPr>
            <a:lvl2pPr marR="0" lvl="1"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2pPr>
            <a:lvl3pPr marR="0" lvl="2"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3pPr>
            <a:lvl4pPr marR="0" lvl="3"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4pPr>
            <a:lvl5pPr marR="0" lvl="4"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5pPr>
            <a:lvl6pPr marR="0" lvl="5"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6pPr>
            <a:lvl7pPr marR="0" lvl="6"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7pPr>
            <a:lvl8pPr marR="0" lvl="7"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8pPr>
            <a:lvl9pPr marR="0" lvl="8"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9pPr>
          </a:lstStyle>
          <a:p>
            <a:endParaRPr/>
          </a:p>
        </p:txBody>
      </p:sp>
      <p:sp>
        <p:nvSpPr>
          <p:cNvPr id="903" name="Google Shape;903;p35"/>
          <p:cNvSpPr txBox="1">
            <a:spLocks noGrp="1"/>
          </p:cNvSpPr>
          <p:nvPr>
            <p:ph type="body" idx="1"/>
          </p:nvPr>
        </p:nvSpPr>
        <p:spPr>
          <a:xfrm>
            <a:off x="5103812" y="1828800"/>
            <a:ext cx="3581400" cy="3314700"/>
          </a:xfrm>
          <a:prstGeom prst="rect">
            <a:avLst/>
          </a:prstGeom>
          <a:noFill/>
          <a:ln>
            <a:noFill/>
          </a:ln>
        </p:spPr>
        <p:txBody>
          <a:bodyPr spcFirstLastPara="1" wrap="square" lIns="19050" tIns="19050" rIns="19050" bIns="19050" anchor="t" anchorCtr="0">
            <a:normAutofit/>
          </a:bodyPr>
          <a:lstStyle>
            <a:lvl1pPr marL="457200" marR="0" lvl="0"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1pPr>
            <a:lvl2pPr marL="914400" marR="0" lvl="1"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2pPr>
            <a:lvl3pPr marL="1371600" marR="0" lvl="2"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3pPr>
            <a:lvl4pPr marL="1828800" marR="0" lvl="3"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4pPr>
            <a:lvl5pPr marL="2286000" marR="0" lvl="4"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5pPr>
            <a:lvl6pPr marL="2743200" marR="0" lvl="5"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6pPr>
            <a:lvl7pPr marL="3200400" marR="0" lvl="6"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7pPr>
            <a:lvl8pPr marL="3657600" marR="0" lvl="7"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8pPr>
            <a:lvl9pPr marL="4114800" marR="0" lvl="8" indent="-228600" algn="l" rtl="0">
              <a:lnSpc>
                <a:spcPct val="120000"/>
              </a:lnSpc>
              <a:spcBef>
                <a:spcPts val="0"/>
              </a:spcBef>
              <a:spcAft>
                <a:spcPts val="0"/>
              </a:spcAft>
              <a:buClr>
                <a:srgbClr val="252629"/>
              </a:buClr>
              <a:buSzPts val="1100"/>
              <a:buFont typeface="Inter"/>
              <a:buNone/>
              <a:defRPr sz="1100" b="0" i="0" u="none" strike="noStrike" cap="none">
                <a:solidFill>
                  <a:srgbClr val="252629"/>
                </a:solidFill>
                <a:latin typeface="Inter"/>
                <a:ea typeface="Inter"/>
                <a:cs typeface="Inter"/>
                <a:sym typeface="Inter"/>
              </a:defRPr>
            </a:lvl9pPr>
          </a:lstStyle>
          <a:p>
            <a:endParaRPr/>
          </a:p>
        </p:txBody>
      </p:sp>
      <p:sp>
        <p:nvSpPr>
          <p:cNvPr id="904" name="Google Shape;904;p35"/>
          <p:cNvSpPr txBox="1">
            <a:spLocks noGrp="1"/>
          </p:cNvSpPr>
          <p:nvPr>
            <p:ph type="sldNum" idx="12"/>
          </p:nvPr>
        </p:nvSpPr>
        <p:spPr>
          <a:xfrm>
            <a:off x="1144859" y="191556"/>
            <a:ext cx="143700" cy="161700"/>
          </a:xfrm>
          <a:prstGeom prst="rect">
            <a:avLst/>
          </a:prstGeom>
          <a:noFill/>
          <a:ln>
            <a:noFill/>
          </a:ln>
        </p:spPr>
        <p:txBody>
          <a:bodyPr spcFirstLastPara="1" wrap="square" lIns="19050" tIns="19050" rIns="19050" bIns="19050" anchor="t" anchorCtr="0">
            <a:spAutoFit/>
          </a:bodyPr>
          <a:lstStyle>
            <a:lvl1pPr marL="0" marR="0" lvl="0"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1pPr>
            <a:lvl2pPr marL="0" marR="0" lvl="1"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2pPr>
            <a:lvl3pPr marL="0" marR="0" lvl="2"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3pPr>
            <a:lvl4pPr marL="0" marR="0" lvl="3"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4pPr>
            <a:lvl5pPr marL="0" marR="0" lvl="4"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5pPr>
            <a:lvl6pPr marL="0" marR="0" lvl="5"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6pPr>
            <a:lvl7pPr marL="0" marR="0" lvl="6"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7pPr>
            <a:lvl8pPr marL="0" marR="0" lvl="7"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8pPr>
            <a:lvl9pPr marL="0" marR="0" lvl="8" indent="0" algn="l" rtl="0">
              <a:lnSpc>
                <a:spcPct val="110000"/>
              </a:lnSpc>
              <a:spcBef>
                <a:spcPts val="0"/>
              </a:spcBef>
              <a:spcAft>
                <a:spcPts val="0"/>
              </a:spcAft>
              <a:buClr>
                <a:srgbClr val="252629"/>
              </a:buClr>
              <a:buSzPts val="800"/>
              <a:buFont typeface="Inter Light"/>
              <a:buNone/>
              <a:defRPr sz="800" b="0" i="0" u="none" strike="noStrike" cap="none">
                <a:solidFill>
                  <a:srgbClr val="252629"/>
                </a:solidFill>
                <a:latin typeface="Inter Light"/>
                <a:ea typeface="Inter Light"/>
                <a:cs typeface="Inter Light"/>
                <a:sym typeface="Inter Light"/>
              </a:defRPr>
            </a:lvl9pPr>
          </a:lstStyle>
          <a:p>
            <a:pPr marL="0" lvl="0" indent="0" algn="l" rtl="0">
              <a:spcBef>
                <a:spcPts val="0"/>
              </a:spcBef>
              <a:spcAft>
                <a:spcPts val="0"/>
              </a:spcAft>
              <a:buNone/>
            </a:pPr>
            <a:fld id="{00000000-1234-1234-1234-123412341234}" type="slidenum">
              <a:rPr lang="en-GB"/>
              <a:t>‹Nr.›</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5"/>
        <p:cNvGrpSpPr/>
        <p:nvPr/>
      </p:nvGrpSpPr>
      <p:grpSpPr>
        <a:xfrm>
          <a:off x="0" y="0"/>
          <a:ext cx="0" cy="0"/>
          <a:chOff x="0" y="0"/>
          <a:chExt cx="0" cy="0"/>
        </a:xfrm>
      </p:grpSpPr>
      <p:sp>
        <p:nvSpPr>
          <p:cNvPr id="1016" name="Google Shape;1016;g2f6947426b9_3_0"/>
          <p:cNvSpPr txBox="1">
            <a:spLocks noGrp="1"/>
          </p:cNvSpPr>
          <p:nvPr>
            <p:ph type="title"/>
          </p:nvPr>
        </p:nvSpPr>
        <p:spPr>
          <a:xfrm>
            <a:off x="876300" y="1428750"/>
            <a:ext cx="7810500" cy="1743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2pPr>
            <a:lvl3pPr marR="0" lvl="2"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3pPr>
            <a:lvl4pPr marR="0" lvl="3"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4pPr>
            <a:lvl5pPr marR="0" lvl="4"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5pPr>
            <a:lvl6pPr marR="0" lvl="5"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6pPr>
            <a:lvl7pPr marR="0" lvl="6"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7pPr>
            <a:lvl8pPr marR="0" lvl="7"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8pPr>
            <a:lvl9pPr marR="0" lvl="8"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9pPr>
          </a:lstStyle>
          <a:p>
            <a:endParaRPr/>
          </a:p>
        </p:txBody>
      </p:sp>
      <p:sp>
        <p:nvSpPr>
          <p:cNvPr id="1017" name="Google Shape;1017;g2f6947426b9_3_0"/>
          <p:cNvSpPr txBox="1">
            <a:spLocks noGrp="1"/>
          </p:cNvSpPr>
          <p:nvPr>
            <p:ph type="body" idx="1"/>
          </p:nvPr>
        </p:nvSpPr>
        <p:spPr>
          <a:xfrm>
            <a:off x="666750" y="2652713"/>
            <a:ext cx="7810500" cy="5955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1pPr>
            <a:lvl2pPr marL="914400" marR="0" lvl="1"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2pPr>
            <a:lvl3pPr marL="1371600" marR="0" lvl="2"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3pPr>
            <a:lvl4pPr marL="1828800" marR="0" lvl="3"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4pPr>
            <a:lvl5pPr marL="2286000" marR="0" lvl="4"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5pPr>
            <a:lvl6pPr marL="2743200" marR="0" lvl="5"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6pPr>
            <a:lvl7pPr marL="3200400" marR="0" lvl="6"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7pPr>
            <a:lvl8pPr marL="3657600" marR="0" lvl="7"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8pPr>
            <a:lvl9pPr marL="4114800" marR="0" lvl="8"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9pPr>
          </a:lstStyle>
          <a:p>
            <a:endParaRPr/>
          </a:p>
        </p:txBody>
      </p:sp>
      <p:sp>
        <p:nvSpPr>
          <p:cNvPr id="1018" name="Google Shape;1018;g2f6947426b9_3_0"/>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 id="2147483872" r:id="rId33"/>
    <p:sldLayoutId id="2147483873" r:id="rId34"/>
    <p:sldLayoutId id="2147483874" r:id="rId35"/>
    <p:sldLayoutId id="2147483875" r:id="rId36"/>
    <p:sldLayoutId id="2147483876" r:id="rId37"/>
    <p:sldLayoutId id="2147483877" r:id="rId38"/>
    <p:sldLayoutId id="2147483878" r:id="rId39"/>
    <p:sldLayoutId id="2147483879" r:id="rId40"/>
    <p:sldLayoutId id="2147483880"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8"/>
        <p:cNvGrpSpPr/>
        <p:nvPr/>
      </p:nvGrpSpPr>
      <p:grpSpPr>
        <a:xfrm>
          <a:off x="0" y="0"/>
          <a:ext cx="0" cy="0"/>
          <a:chOff x="0" y="0"/>
          <a:chExt cx="0" cy="0"/>
        </a:xfrm>
      </p:grpSpPr>
      <p:sp>
        <p:nvSpPr>
          <p:cNvPr id="1649" name="Google Shape;1649;g2f6947426b9_3_646"/>
          <p:cNvSpPr txBox="1">
            <a:spLocks noGrp="1"/>
          </p:cNvSpPr>
          <p:nvPr>
            <p:ph type="title"/>
          </p:nvPr>
        </p:nvSpPr>
        <p:spPr>
          <a:xfrm>
            <a:off x="876300" y="1428750"/>
            <a:ext cx="7810500" cy="1743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2pPr>
            <a:lvl3pPr marR="0" lvl="2"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3pPr>
            <a:lvl4pPr marR="0" lvl="3"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4pPr>
            <a:lvl5pPr marR="0" lvl="4"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5pPr>
            <a:lvl6pPr marR="0" lvl="5"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6pPr>
            <a:lvl7pPr marR="0" lvl="6"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7pPr>
            <a:lvl8pPr marR="0" lvl="7"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8pPr>
            <a:lvl9pPr marR="0" lvl="8"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9pPr>
          </a:lstStyle>
          <a:p>
            <a:endParaRPr/>
          </a:p>
        </p:txBody>
      </p:sp>
      <p:sp>
        <p:nvSpPr>
          <p:cNvPr id="1650" name="Google Shape;1650;g2f6947426b9_3_646"/>
          <p:cNvSpPr txBox="1">
            <a:spLocks noGrp="1"/>
          </p:cNvSpPr>
          <p:nvPr>
            <p:ph type="body" idx="1"/>
          </p:nvPr>
        </p:nvSpPr>
        <p:spPr>
          <a:xfrm>
            <a:off x="666750" y="2652713"/>
            <a:ext cx="7810500" cy="5955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1pPr>
            <a:lvl2pPr marL="914400" marR="0" lvl="1"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2pPr>
            <a:lvl3pPr marL="1371600" marR="0" lvl="2"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3pPr>
            <a:lvl4pPr marL="1828800" marR="0" lvl="3"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4pPr>
            <a:lvl5pPr marL="2286000" marR="0" lvl="4"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5pPr>
            <a:lvl6pPr marL="2743200" marR="0" lvl="5"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6pPr>
            <a:lvl7pPr marL="3200400" marR="0" lvl="6"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7pPr>
            <a:lvl8pPr marL="3657600" marR="0" lvl="7"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8pPr>
            <a:lvl9pPr marL="4114800" marR="0" lvl="8" indent="-228600" algn="l" rtl="0">
              <a:lnSpc>
                <a:spcPct val="100000"/>
              </a:lnSpc>
              <a:spcBef>
                <a:spcPts val="0"/>
              </a:spcBef>
              <a:spcAft>
                <a:spcPts val="0"/>
              </a:spcAft>
              <a:buClr>
                <a:srgbClr val="FF5A36"/>
              </a:buClr>
              <a:buSzPts val="1500"/>
              <a:buFont typeface="Open Sans SemiBold"/>
              <a:buNone/>
              <a:defRPr sz="1500" b="0" i="0" u="none" strike="noStrike" cap="none">
                <a:solidFill>
                  <a:srgbClr val="FF5A36"/>
                </a:solidFill>
                <a:latin typeface="Open Sans SemiBold"/>
                <a:ea typeface="Open Sans SemiBold"/>
                <a:cs typeface="Open Sans SemiBold"/>
                <a:sym typeface="Open Sans SemiBold"/>
              </a:defRPr>
            </a:lvl9pPr>
          </a:lstStyle>
          <a:p>
            <a:endParaRPr/>
          </a:p>
        </p:txBody>
      </p:sp>
      <p:sp>
        <p:nvSpPr>
          <p:cNvPr id="1651" name="Google Shape;1651;g2f6947426b9_3_646"/>
          <p:cNvSpPr txBox="1">
            <a:spLocks noGrp="1"/>
          </p:cNvSpPr>
          <p:nvPr>
            <p:ph type="sldNum" idx="12"/>
          </p:nvPr>
        </p:nvSpPr>
        <p:spPr>
          <a:xfrm>
            <a:off x="1144859" y="191556"/>
            <a:ext cx="151800" cy="1668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1pPr>
            <a:lvl2pPr marL="0" marR="0" lvl="1"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2pPr>
            <a:lvl3pPr marL="0" marR="0" lvl="2"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3pPr>
            <a:lvl4pPr marL="0" marR="0" lvl="3"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4pPr>
            <a:lvl5pPr marL="0" marR="0" lvl="4"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5pPr>
            <a:lvl6pPr marL="0" marR="0" lvl="5"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6pPr>
            <a:lvl7pPr marL="0" marR="0" lvl="6"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7pPr>
            <a:lvl8pPr marL="0" marR="0" lvl="7"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8pPr>
            <a:lvl9pPr marL="0" marR="0" lvl="8" indent="0" algn="l" rtl="0">
              <a:lnSpc>
                <a:spcPct val="100000"/>
              </a:lnSpc>
              <a:spcBef>
                <a:spcPts val="0"/>
              </a:spcBef>
              <a:spcAft>
                <a:spcPts val="0"/>
              </a:spcAft>
              <a:buClr>
                <a:srgbClr val="163251"/>
              </a:buClr>
              <a:buSzPts val="800"/>
              <a:buFont typeface="Open Sans"/>
              <a:buNone/>
              <a:defRPr sz="800" b="0" i="0" u="none" strike="noStrike" cap="none">
                <a:solidFill>
                  <a:srgbClr val="16325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GB"/>
              <a:t>‹Nr.›</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6" Type="http://schemas.openxmlformats.org/officeDocument/2006/relationships/image" Target="../media/image82.png"/><Relationship Id="rId21" Type="http://schemas.openxmlformats.org/officeDocument/2006/relationships/image" Target="../media/image77.png"/><Relationship Id="rId42" Type="http://schemas.openxmlformats.org/officeDocument/2006/relationships/image" Target="../media/image98.png"/><Relationship Id="rId47" Type="http://schemas.openxmlformats.org/officeDocument/2006/relationships/image" Target="../media/image103.png"/><Relationship Id="rId63" Type="http://schemas.openxmlformats.org/officeDocument/2006/relationships/image" Target="../media/image119.png"/><Relationship Id="rId68" Type="http://schemas.openxmlformats.org/officeDocument/2006/relationships/image" Target="../media/image124.png"/><Relationship Id="rId2" Type="http://schemas.openxmlformats.org/officeDocument/2006/relationships/notesSlide" Target="../notesSlides/notesSlide12.xml"/><Relationship Id="rId16" Type="http://schemas.openxmlformats.org/officeDocument/2006/relationships/image" Target="../media/image72.png"/><Relationship Id="rId29" Type="http://schemas.openxmlformats.org/officeDocument/2006/relationships/image" Target="../media/image85.png"/><Relationship Id="rId11" Type="http://schemas.openxmlformats.org/officeDocument/2006/relationships/image" Target="../media/image67.pn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6.png"/><Relationship Id="rId45" Type="http://schemas.openxmlformats.org/officeDocument/2006/relationships/image" Target="../media/image101.png"/><Relationship Id="rId53" Type="http://schemas.openxmlformats.org/officeDocument/2006/relationships/image" Target="../media/image109.png"/><Relationship Id="rId58" Type="http://schemas.openxmlformats.org/officeDocument/2006/relationships/image" Target="../media/image114.png"/><Relationship Id="rId66" Type="http://schemas.openxmlformats.org/officeDocument/2006/relationships/image" Target="../media/image122.png"/><Relationship Id="rId74" Type="http://schemas.openxmlformats.org/officeDocument/2006/relationships/image" Target="../media/image130.png"/><Relationship Id="rId5" Type="http://schemas.openxmlformats.org/officeDocument/2006/relationships/image" Target="../media/image61.png"/><Relationship Id="rId61" Type="http://schemas.openxmlformats.org/officeDocument/2006/relationships/image" Target="../media/image117.png"/><Relationship Id="rId19" Type="http://schemas.openxmlformats.org/officeDocument/2006/relationships/image" Target="../media/image7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43" Type="http://schemas.openxmlformats.org/officeDocument/2006/relationships/image" Target="../media/image99.png"/><Relationship Id="rId48" Type="http://schemas.openxmlformats.org/officeDocument/2006/relationships/image" Target="../media/image104.png"/><Relationship Id="rId56" Type="http://schemas.openxmlformats.org/officeDocument/2006/relationships/image" Target="../media/image112.png"/><Relationship Id="rId64" Type="http://schemas.openxmlformats.org/officeDocument/2006/relationships/image" Target="../media/image120.png"/><Relationship Id="rId69" Type="http://schemas.openxmlformats.org/officeDocument/2006/relationships/image" Target="../media/image125.png"/><Relationship Id="rId8" Type="http://schemas.openxmlformats.org/officeDocument/2006/relationships/image" Target="../media/image64.png"/><Relationship Id="rId51" Type="http://schemas.openxmlformats.org/officeDocument/2006/relationships/image" Target="../media/image107.png"/><Relationship Id="rId72" Type="http://schemas.openxmlformats.org/officeDocument/2006/relationships/image" Target="../media/image128.png"/><Relationship Id="rId3"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png"/><Relationship Id="rId38" Type="http://schemas.openxmlformats.org/officeDocument/2006/relationships/image" Target="../media/image94.png"/><Relationship Id="rId46" Type="http://schemas.openxmlformats.org/officeDocument/2006/relationships/image" Target="../media/image102.png"/><Relationship Id="rId59" Type="http://schemas.openxmlformats.org/officeDocument/2006/relationships/image" Target="../media/image115.png"/><Relationship Id="rId67" Type="http://schemas.openxmlformats.org/officeDocument/2006/relationships/image" Target="../media/image123.png"/><Relationship Id="rId20" Type="http://schemas.openxmlformats.org/officeDocument/2006/relationships/image" Target="../media/image76.png"/><Relationship Id="rId41" Type="http://schemas.openxmlformats.org/officeDocument/2006/relationships/image" Target="../media/image97.png"/><Relationship Id="rId54" Type="http://schemas.openxmlformats.org/officeDocument/2006/relationships/image" Target="../media/image110.png"/><Relationship Id="rId62" Type="http://schemas.openxmlformats.org/officeDocument/2006/relationships/image" Target="../media/image118.png"/><Relationship Id="rId70" Type="http://schemas.openxmlformats.org/officeDocument/2006/relationships/image" Target="../media/image126.png"/><Relationship Id="rId75" Type="http://schemas.openxmlformats.org/officeDocument/2006/relationships/image" Target="../media/image131.png"/><Relationship Id="rId1" Type="http://schemas.openxmlformats.org/officeDocument/2006/relationships/slideLayout" Target="../slideLayouts/slideLayout118.xml"/><Relationship Id="rId6"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5.png"/><Relationship Id="rId57" Type="http://schemas.openxmlformats.org/officeDocument/2006/relationships/image" Target="../media/image113.png"/><Relationship Id="rId10" Type="http://schemas.openxmlformats.org/officeDocument/2006/relationships/image" Target="../media/image66.png"/><Relationship Id="rId31" Type="http://schemas.openxmlformats.org/officeDocument/2006/relationships/image" Target="../media/image87.png"/><Relationship Id="rId44" Type="http://schemas.openxmlformats.org/officeDocument/2006/relationships/image" Target="../media/image100.png"/><Relationship Id="rId52" Type="http://schemas.openxmlformats.org/officeDocument/2006/relationships/image" Target="../media/image108.png"/><Relationship Id="rId60" Type="http://schemas.openxmlformats.org/officeDocument/2006/relationships/image" Target="../media/image116.png"/><Relationship Id="rId65" Type="http://schemas.openxmlformats.org/officeDocument/2006/relationships/image" Target="../media/image121.png"/><Relationship Id="rId73" Type="http://schemas.openxmlformats.org/officeDocument/2006/relationships/image" Target="../media/image129.png"/><Relationship Id="rId4" Type="http://schemas.openxmlformats.org/officeDocument/2006/relationships/image" Target="../media/image60.png"/><Relationship Id="rId9"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4.png"/><Relationship Id="rId39" Type="http://schemas.openxmlformats.org/officeDocument/2006/relationships/image" Target="../media/image95.png"/><Relationship Id="rId34" Type="http://schemas.openxmlformats.org/officeDocument/2006/relationships/image" Target="../media/image90.png"/><Relationship Id="rId50" Type="http://schemas.openxmlformats.org/officeDocument/2006/relationships/image" Target="../media/image106.png"/><Relationship Id="rId55" Type="http://schemas.openxmlformats.org/officeDocument/2006/relationships/image" Target="../media/image111.png"/><Relationship Id="rId7" Type="http://schemas.openxmlformats.org/officeDocument/2006/relationships/image" Target="../media/image63.png"/><Relationship Id="rId71" Type="http://schemas.openxmlformats.org/officeDocument/2006/relationships/image" Target="../media/image1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xml"/><Relationship Id="rId1" Type="http://schemas.openxmlformats.org/officeDocument/2006/relationships/slideLayout" Target="../slideLayouts/slideLayout84.xml"/><Relationship Id="rId4" Type="http://schemas.openxmlformats.org/officeDocument/2006/relationships/image" Target="../media/image133.png"/></Relationships>
</file>

<file path=ppt/slides/_rels/slide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xml"/><Relationship Id="rId1" Type="http://schemas.openxmlformats.org/officeDocument/2006/relationships/slideLayout" Target="../slideLayouts/slideLayout153.xml"/><Relationship Id="rId4" Type="http://schemas.openxmlformats.org/officeDocument/2006/relationships/image" Target="../media/image135.png"/></Relationships>
</file>

<file path=ppt/slides/_rels/slide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xml"/><Relationship Id="rId1" Type="http://schemas.openxmlformats.org/officeDocument/2006/relationships/slideLayout" Target="../slideLayouts/slideLayout118.xml"/><Relationship Id="rId5" Type="http://schemas.openxmlformats.org/officeDocument/2006/relationships/image" Target="../media/image135.png"/><Relationship Id="rId4" Type="http://schemas.openxmlformats.org/officeDocument/2006/relationships/image" Target="../media/image1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27.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g2f6947426b9_3_503"/>
          <p:cNvSpPr txBox="1">
            <a:spLocks noGrp="1"/>
          </p:cNvSpPr>
          <p:nvPr>
            <p:ph type="sldNum" idx="12"/>
          </p:nvPr>
        </p:nvSpPr>
        <p:spPr>
          <a:xfrm>
            <a:off x="8556784" y="4749851"/>
            <a:ext cx="548700" cy="393600"/>
          </a:xfrm>
          <a:prstGeom prst="rect">
            <a:avLst/>
          </a:prstGeom>
          <a:noFill/>
          <a:ln>
            <a:noFill/>
          </a:ln>
        </p:spPr>
        <p:txBody>
          <a:bodyPr spcFirstLastPara="1" wrap="square" lIns="19050" tIns="19050" rIns="19050" bIns="19050" anchor="t" anchorCtr="0">
            <a:noAutofit/>
          </a:bodyPr>
          <a:lstStyle/>
          <a:p>
            <a:pPr marL="0" lvl="0" indent="0" algn="r" rtl="0">
              <a:lnSpc>
                <a:spcPct val="100000"/>
              </a:lnSpc>
              <a:spcBef>
                <a:spcPts val="0"/>
              </a:spcBef>
              <a:spcAft>
                <a:spcPts val="0"/>
              </a:spcAft>
              <a:buSzPts val="800"/>
              <a:buNone/>
            </a:pPr>
            <a:fld id="{00000000-1234-1234-1234-123412341234}" type="slidenum">
              <a:rPr lang="en-GB"/>
              <a:t>1</a:t>
            </a:fld>
            <a:endParaRPr/>
          </a:p>
        </p:txBody>
      </p:sp>
      <p:sp>
        <p:nvSpPr>
          <p:cNvPr id="1699" name="Google Shape;1699;g2f6947426b9_3_503"/>
          <p:cNvSpPr txBox="1"/>
          <p:nvPr/>
        </p:nvSpPr>
        <p:spPr>
          <a:xfrm>
            <a:off x="626501" y="3786000"/>
            <a:ext cx="3253200" cy="808200"/>
          </a:xfrm>
          <a:prstGeom prst="rect">
            <a:avLst/>
          </a:prstGeom>
          <a:noFill/>
          <a:ln>
            <a:noFill/>
          </a:ln>
        </p:spPr>
        <p:txBody>
          <a:bodyPr spcFirstLastPara="1" wrap="square" lIns="19050" tIns="19050" rIns="19050" bIns="19050" anchor="b" anchorCtr="0">
            <a:noAutofit/>
          </a:bodyPr>
          <a:lstStyle/>
          <a:p>
            <a:pPr marL="0" marR="0" lvl="0" indent="0" algn="l" rtl="0">
              <a:lnSpc>
                <a:spcPct val="100625"/>
              </a:lnSpc>
              <a:spcBef>
                <a:spcPts val="0"/>
              </a:spcBef>
              <a:spcAft>
                <a:spcPts val="0"/>
              </a:spcAft>
              <a:buClr>
                <a:srgbClr val="FFFFFF"/>
              </a:buClr>
              <a:buSzPts val="6000"/>
              <a:buFont typeface="Poly"/>
              <a:buNone/>
            </a:pPr>
            <a:endParaRPr sz="1400" b="0" i="0" u="none" strike="noStrike" cap="none" dirty="0">
              <a:solidFill>
                <a:srgbClr val="FFFFFF"/>
              </a:solidFill>
              <a:latin typeface="Inter SemiBold"/>
              <a:ea typeface="Inter SemiBold"/>
              <a:cs typeface="Inter SemiBold"/>
              <a:sym typeface="Inter SemiBold"/>
            </a:endParaRPr>
          </a:p>
          <a:p>
            <a:pPr marL="0" marR="0" lvl="0" indent="0" algn="l" rtl="0">
              <a:lnSpc>
                <a:spcPct val="100625"/>
              </a:lnSpc>
              <a:spcBef>
                <a:spcPts val="0"/>
              </a:spcBef>
              <a:spcAft>
                <a:spcPts val="0"/>
              </a:spcAft>
              <a:buClr>
                <a:srgbClr val="FFFFFF"/>
              </a:buClr>
              <a:buSzPts val="6000"/>
              <a:buFont typeface="Poly"/>
              <a:buNone/>
            </a:pPr>
            <a:r>
              <a:rPr lang="de-DE" sz="1400" b="0" i="0" u="none" strike="noStrike" cap="none" dirty="0" err="1">
                <a:solidFill>
                  <a:srgbClr val="FFFFFF"/>
                </a:solidFill>
                <a:latin typeface="Inter SemiBold"/>
                <a:ea typeface="Inter SemiBold"/>
                <a:cs typeface="Inter SemiBold"/>
                <a:sym typeface="Inter SemiBold"/>
              </a:rPr>
              <a:t>Presenters</a:t>
            </a:r>
            <a:r>
              <a:rPr lang="de-DE" sz="1400" b="0" i="0" u="none" strike="noStrike" cap="none" dirty="0">
                <a:solidFill>
                  <a:srgbClr val="FFFFFF"/>
                </a:solidFill>
                <a:latin typeface="Inter SemiBold"/>
                <a:ea typeface="Inter SemiBold"/>
                <a:cs typeface="Inter SemiBold"/>
                <a:sym typeface="Inter SemiBold"/>
              </a:rPr>
              <a:t>: Glenn, </a:t>
            </a:r>
            <a:r>
              <a:rPr lang="de-DE" sz="1400" b="0" i="0" u="none" strike="noStrike" cap="none" dirty="0" err="1">
                <a:solidFill>
                  <a:srgbClr val="FFFFFF"/>
                </a:solidFill>
                <a:latin typeface="Inter SemiBold"/>
                <a:ea typeface="Inter SemiBold"/>
                <a:cs typeface="Inter SemiBold"/>
                <a:sym typeface="Inter SemiBold"/>
              </a:rPr>
              <a:t>Abenaja</a:t>
            </a:r>
            <a:r>
              <a:rPr lang="de-DE" sz="1400" b="0" i="0" u="none" strike="noStrike" cap="none" dirty="0">
                <a:solidFill>
                  <a:srgbClr val="FFFFFF"/>
                </a:solidFill>
                <a:latin typeface="Inter SemiBold"/>
                <a:ea typeface="Inter SemiBold"/>
                <a:cs typeface="Inter SemiBold"/>
                <a:sym typeface="Inter SemiBold"/>
              </a:rPr>
              <a:t>, Vanessa</a:t>
            </a:r>
            <a:endParaRPr dirty="0"/>
          </a:p>
          <a:p>
            <a:pPr marL="0" marR="0" lvl="0" indent="0" algn="l" rtl="0">
              <a:lnSpc>
                <a:spcPct val="100625"/>
              </a:lnSpc>
              <a:spcBef>
                <a:spcPts val="0"/>
              </a:spcBef>
              <a:spcAft>
                <a:spcPts val="0"/>
              </a:spcAft>
              <a:buClr>
                <a:srgbClr val="FFFFFF"/>
              </a:buClr>
              <a:buSzPts val="6000"/>
              <a:buFont typeface="Poly"/>
              <a:buNone/>
            </a:pPr>
            <a:endParaRPr sz="1400" b="0" i="0" u="none" strike="noStrike" cap="none" dirty="0">
              <a:solidFill>
                <a:srgbClr val="FFFFFF"/>
              </a:solidFill>
              <a:latin typeface="Inter SemiBold"/>
              <a:ea typeface="Inter SemiBold"/>
              <a:cs typeface="Inter SemiBold"/>
              <a:sym typeface="Inter SemiBold"/>
            </a:endParaRPr>
          </a:p>
          <a:p>
            <a:pPr marL="0" marR="0" lvl="0" indent="0" algn="l" rtl="0">
              <a:lnSpc>
                <a:spcPct val="100625"/>
              </a:lnSpc>
              <a:spcBef>
                <a:spcPts val="0"/>
              </a:spcBef>
              <a:spcAft>
                <a:spcPts val="0"/>
              </a:spcAft>
              <a:buClr>
                <a:srgbClr val="FFFFFF"/>
              </a:buClr>
              <a:buSzPts val="6000"/>
              <a:buFont typeface="Poly"/>
              <a:buNone/>
            </a:pPr>
            <a:r>
              <a:rPr lang="en-GB" sz="1400" b="0" i="0" u="none" strike="noStrike" cap="none" dirty="0">
                <a:solidFill>
                  <a:srgbClr val="FFFFFF"/>
                </a:solidFill>
                <a:latin typeface="Inter SemiBold"/>
                <a:ea typeface="Inter SemiBold"/>
                <a:cs typeface="Inter SemiBold"/>
                <a:sym typeface="Inter SemiBold"/>
              </a:rPr>
              <a:t>Date: 24</a:t>
            </a:r>
            <a:r>
              <a:rPr lang="en-GB" sz="1400" b="0" i="0" u="none" strike="noStrike" cap="none" baseline="30000" dirty="0">
                <a:solidFill>
                  <a:srgbClr val="FFFFFF"/>
                </a:solidFill>
                <a:latin typeface="Inter SemiBold"/>
                <a:ea typeface="Inter SemiBold"/>
                <a:cs typeface="Inter SemiBold"/>
                <a:sym typeface="Inter SemiBold"/>
              </a:rPr>
              <a:t>th</a:t>
            </a:r>
            <a:r>
              <a:rPr lang="en-GB" sz="1400" b="0" i="0" u="none" strike="noStrike" cap="none" dirty="0">
                <a:solidFill>
                  <a:srgbClr val="FFFFFF"/>
                </a:solidFill>
                <a:latin typeface="Inter SemiBold"/>
                <a:ea typeface="Inter SemiBold"/>
                <a:cs typeface="Inter SemiBold"/>
                <a:sym typeface="Inter SemiBold"/>
              </a:rPr>
              <a:t> September 2024</a:t>
            </a:r>
            <a:endParaRPr sz="1400" b="0" i="0" u="none" strike="noStrike" cap="none" dirty="0">
              <a:solidFill>
                <a:srgbClr val="000000"/>
              </a:solidFill>
              <a:latin typeface="Inter SemiBold"/>
              <a:ea typeface="Inter SemiBold"/>
              <a:cs typeface="Inter SemiBold"/>
              <a:sym typeface="Inter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7"/>
          <p:cNvSpPr txBox="1"/>
          <p:nvPr/>
        </p:nvSpPr>
        <p:spPr>
          <a:xfrm>
            <a:off x="581383" y="560681"/>
            <a:ext cx="5923800" cy="2463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5A36"/>
                </a:solidFill>
                <a:latin typeface="Open Sans SemiBold"/>
                <a:ea typeface="Open Sans SemiBold"/>
                <a:cs typeface="Open Sans SemiBold"/>
                <a:sym typeface="Open Sans SemiBold"/>
              </a:rPr>
              <a:t>Slides Design</a:t>
            </a:r>
            <a:endParaRPr sz="1100" b="0" i="0" u="none" strike="noStrike" cap="none">
              <a:solidFill>
                <a:srgbClr val="FF5A36"/>
              </a:solidFill>
              <a:latin typeface="Open Sans SemiBold"/>
              <a:ea typeface="Open Sans SemiBold"/>
              <a:cs typeface="Open Sans SemiBold"/>
              <a:sym typeface="Open Sans SemiBold"/>
            </a:endParaRPr>
          </a:p>
        </p:txBody>
      </p:sp>
      <p:sp>
        <p:nvSpPr>
          <p:cNvPr id="1866" name="Google Shape;1866;p7"/>
          <p:cNvSpPr txBox="1"/>
          <p:nvPr/>
        </p:nvSpPr>
        <p:spPr>
          <a:xfrm>
            <a:off x="581334" y="2098734"/>
            <a:ext cx="5923800" cy="1192800"/>
          </a:xfrm>
          <a:prstGeom prst="rect">
            <a:avLst/>
          </a:prstGeom>
          <a:noFill/>
          <a:ln>
            <a:noFill/>
          </a:ln>
        </p:spPr>
        <p:txBody>
          <a:bodyPr spcFirstLastPara="1" wrap="square" lIns="19050" tIns="19050" rIns="19050" bIns="19050" anchor="t" anchorCtr="0">
            <a:spAutoFit/>
          </a:bodyPr>
          <a:lstStyle/>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Point 1</a:t>
            </a:r>
            <a:endParaRPr sz="1500" b="0" i="0" u="none" strike="noStrike" cap="none">
              <a:solidFill>
                <a:srgbClr val="163251"/>
              </a:solidFill>
              <a:latin typeface="Open Sans"/>
              <a:ea typeface="Open Sans"/>
              <a:cs typeface="Open Sans"/>
              <a:sym typeface="Open Sans"/>
            </a:endParaRPr>
          </a:p>
          <a:p>
            <a:pPr marL="91440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163251"/>
              </a:solidFill>
              <a:latin typeface="Open Sans"/>
              <a:ea typeface="Open Sans"/>
              <a:cs typeface="Open Sans"/>
              <a:sym typeface="Open Sans"/>
            </a:endParaRPr>
          </a:p>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Point 2</a:t>
            </a:r>
            <a:endParaRPr sz="1500" b="0" i="0" u="none" strike="noStrike" cap="none">
              <a:solidFill>
                <a:srgbClr val="163251"/>
              </a:solidFill>
              <a:latin typeface="Open Sans"/>
              <a:ea typeface="Open Sans"/>
              <a:cs typeface="Open Sans"/>
              <a:sym typeface="Open Sans"/>
            </a:endParaRPr>
          </a:p>
          <a:p>
            <a:pPr marL="91440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163251"/>
              </a:solidFill>
              <a:latin typeface="Open Sans"/>
              <a:ea typeface="Open Sans"/>
              <a:cs typeface="Open Sans"/>
              <a:sym typeface="Open Sans"/>
            </a:endParaRPr>
          </a:p>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Point 3</a:t>
            </a:r>
            <a:endParaRPr sz="1500" b="0" i="0" u="none" strike="noStrike" cap="none">
              <a:solidFill>
                <a:srgbClr val="163251"/>
              </a:solidFill>
              <a:latin typeface="Open Sans"/>
              <a:ea typeface="Open Sans"/>
              <a:cs typeface="Open Sans"/>
              <a:sym typeface="Open Sans"/>
            </a:endParaRPr>
          </a:p>
        </p:txBody>
      </p:sp>
      <p:sp>
        <p:nvSpPr>
          <p:cNvPr id="1867" name="Google Shape;1867;p7"/>
          <p:cNvSpPr txBox="1"/>
          <p:nvPr/>
        </p:nvSpPr>
        <p:spPr>
          <a:xfrm>
            <a:off x="581383" y="955969"/>
            <a:ext cx="5923800" cy="6180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163251"/>
                </a:solidFill>
                <a:latin typeface="Open Sans"/>
                <a:ea typeface="Open Sans"/>
                <a:cs typeface="Open Sans"/>
                <a:sym typeface="Open Sans"/>
              </a:rPr>
              <a:t>All good things come in threes</a:t>
            </a:r>
            <a:endParaRPr sz="1900" b="1" i="0" u="none" strike="noStrike" cap="none">
              <a:solidFill>
                <a:srgbClr val="16325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8"/>
          <p:cNvSpPr txBox="1"/>
          <p:nvPr/>
        </p:nvSpPr>
        <p:spPr>
          <a:xfrm>
            <a:off x="581383" y="560681"/>
            <a:ext cx="5923800" cy="2463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5A36"/>
                </a:solidFill>
                <a:latin typeface="Open Sans SemiBold"/>
                <a:ea typeface="Open Sans SemiBold"/>
                <a:cs typeface="Open Sans SemiBold"/>
                <a:sym typeface="Open Sans SemiBold"/>
              </a:rPr>
              <a:t>Slides Design</a:t>
            </a:r>
            <a:endParaRPr sz="1100" b="0" i="0" u="none" strike="noStrike" cap="none">
              <a:solidFill>
                <a:srgbClr val="FF5A36"/>
              </a:solidFill>
              <a:latin typeface="Open Sans SemiBold"/>
              <a:ea typeface="Open Sans SemiBold"/>
              <a:cs typeface="Open Sans SemiBold"/>
              <a:sym typeface="Open Sans SemiBold"/>
            </a:endParaRPr>
          </a:p>
        </p:txBody>
      </p:sp>
      <p:sp>
        <p:nvSpPr>
          <p:cNvPr id="1873" name="Google Shape;1873;p8"/>
          <p:cNvSpPr txBox="1"/>
          <p:nvPr/>
        </p:nvSpPr>
        <p:spPr>
          <a:xfrm>
            <a:off x="581334" y="2098734"/>
            <a:ext cx="5923800" cy="1192800"/>
          </a:xfrm>
          <a:prstGeom prst="rect">
            <a:avLst/>
          </a:prstGeom>
          <a:noFill/>
          <a:ln>
            <a:noFill/>
          </a:ln>
        </p:spPr>
        <p:txBody>
          <a:bodyPr spcFirstLastPara="1" wrap="square" lIns="19050" tIns="19050" rIns="19050" bIns="19050" anchor="t" anchorCtr="0">
            <a:spAutoFit/>
          </a:bodyPr>
          <a:lstStyle/>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Keep it short</a:t>
            </a:r>
            <a:endParaRPr sz="1500" b="0" i="0" u="none" strike="noStrike" cap="none">
              <a:solidFill>
                <a:srgbClr val="163251"/>
              </a:solidFill>
              <a:latin typeface="Open Sans"/>
              <a:ea typeface="Open Sans"/>
              <a:cs typeface="Open Sans"/>
              <a:sym typeface="Open Sans"/>
            </a:endParaRPr>
          </a:p>
          <a:p>
            <a:pPr marL="91440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163251"/>
              </a:solidFill>
              <a:latin typeface="Open Sans"/>
              <a:ea typeface="Open Sans"/>
              <a:cs typeface="Open Sans"/>
              <a:sym typeface="Open Sans"/>
            </a:endParaRPr>
          </a:p>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Replace text with icons</a:t>
            </a:r>
            <a:endParaRPr sz="1500" b="0" i="0" u="none" strike="noStrike" cap="none">
              <a:solidFill>
                <a:srgbClr val="163251"/>
              </a:solidFill>
              <a:latin typeface="Open Sans"/>
              <a:ea typeface="Open Sans"/>
              <a:cs typeface="Open Sans"/>
              <a:sym typeface="Open Sans"/>
            </a:endParaRPr>
          </a:p>
          <a:p>
            <a:pPr marL="91440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163251"/>
              </a:solidFill>
              <a:latin typeface="Open Sans"/>
              <a:ea typeface="Open Sans"/>
              <a:cs typeface="Open Sans"/>
              <a:sym typeface="Open Sans"/>
            </a:endParaRPr>
          </a:p>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Use animations</a:t>
            </a:r>
            <a:endParaRPr sz="1500" b="0" i="0" u="none" strike="noStrike" cap="none">
              <a:solidFill>
                <a:srgbClr val="163251"/>
              </a:solidFill>
              <a:latin typeface="Open Sans"/>
              <a:ea typeface="Open Sans"/>
              <a:cs typeface="Open Sans"/>
              <a:sym typeface="Open Sans"/>
            </a:endParaRPr>
          </a:p>
        </p:txBody>
      </p:sp>
      <p:sp>
        <p:nvSpPr>
          <p:cNvPr id="1874" name="Google Shape;1874;p8"/>
          <p:cNvSpPr txBox="1"/>
          <p:nvPr/>
        </p:nvSpPr>
        <p:spPr>
          <a:xfrm>
            <a:off x="581383" y="955969"/>
            <a:ext cx="5923800" cy="6180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163251"/>
                </a:solidFill>
                <a:latin typeface="Open Sans"/>
                <a:ea typeface="Open Sans"/>
                <a:cs typeface="Open Sans"/>
                <a:sym typeface="Open Sans"/>
              </a:rPr>
              <a:t>Use as little text as possible</a:t>
            </a:r>
            <a:endParaRPr sz="1900" b="1" i="0" u="none" strike="noStrike" cap="none">
              <a:solidFill>
                <a:srgbClr val="16325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pic>
        <p:nvPicPr>
          <p:cNvPr id="1879" name="Google Shape;1879;p9"/>
          <p:cNvPicPr preferRelativeResize="0"/>
          <p:nvPr/>
        </p:nvPicPr>
        <p:blipFill rotWithShape="1">
          <a:blip r:embed="rId3">
            <a:alphaModFix/>
          </a:blip>
          <a:srcRect/>
          <a:stretch/>
        </p:blipFill>
        <p:spPr>
          <a:xfrm>
            <a:off x="1145749" y="1066171"/>
            <a:ext cx="369500" cy="369500"/>
          </a:xfrm>
          <a:prstGeom prst="rect">
            <a:avLst/>
          </a:prstGeom>
          <a:noFill/>
          <a:ln>
            <a:noFill/>
          </a:ln>
        </p:spPr>
      </p:pic>
      <p:pic>
        <p:nvPicPr>
          <p:cNvPr id="1880" name="Google Shape;1880;p9"/>
          <p:cNvPicPr preferRelativeResize="0"/>
          <p:nvPr/>
        </p:nvPicPr>
        <p:blipFill rotWithShape="1">
          <a:blip r:embed="rId4">
            <a:alphaModFix/>
          </a:blip>
          <a:srcRect/>
          <a:stretch/>
        </p:blipFill>
        <p:spPr>
          <a:xfrm>
            <a:off x="637900" y="1066171"/>
            <a:ext cx="369500" cy="369500"/>
          </a:xfrm>
          <a:prstGeom prst="rect">
            <a:avLst/>
          </a:prstGeom>
          <a:noFill/>
          <a:ln>
            <a:noFill/>
          </a:ln>
        </p:spPr>
      </p:pic>
      <p:pic>
        <p:nvPicPr>
          <p:cNvPr id="1881" name="Google Shape;1881;p9"/>
          <p:cNvPicPr preferRelativeResize="0"/>
          <p:nvPr/>
        </p:nvPicPr>
        <p:blipFill rotWithShape="1">
          <a:blip r:embed="rId5">
            <a:alphaModFix/>
          </a:blip>
          <a:srcRect/>
          <a:stretch/>
        </p:blipFill>
        <p:spPr>
          <a:xfrm>
            <a:off x="1653599" y="1066172"/>
            <a:ext cx="369500" cy="369500"/>
          </a:xfrm>
          <a:prstGeom prst="rect">
            <a:avLst/>
          </a:prstGeom>
          <a:noFill/>
          <a:ln>
            <a:noFill/>
          </a:ln>
        </p:spPr>
      </p:pic>
      <p:pic>
        <p:nvPicPr>
          <p:cNvPr id="1882" name="Google Shape;1882;p9"/>
          <p:cNvPicPr preferRelativeResize="0"/>
          <p:nvPr/>
        </p:nvPicPr>
        <p:blipFill rotWithShape="1">
          <a:blip r:embed="rId6">
            <a:alphaModFix/>
          </a:blip>
          <a:srcRect/>
          <a:stretch/>
        </p:blipFill>
        <p:spPr>
          <a:xfrm>
            <a:off x="2129473" y="1066171"/>
            <a:ext cx="369500" cy="369500"/>
          </a:xfrm>
          <a:prstGeom prst="rect">
            <a:avLst/>
          </a:prstGeom>
          <a:noFill/>
          <a:ln>
            <a:noFill/>
          </a:ln>
        </p:spPr>
      </p:pic>
      <p:pic>
        <p:nvPicPr>
          <p:cNvPr id="1883" name="Google Shape;1883;p9"/>
          <p:cNvPicPr preferRelativeResize="0"/>
          <p:nvPr/>
        </p:nvPicPr>
        <p:blipFill rotWithShape="1">
          <a:blip r:embed="rId7">
            <a:alphaModFix/>
          </a:blip>
          <a:srcRect/>
          <a:stretch/>
        </p:blipFill>
        <p:spPr>
          <a:xfrm>
            <a:off x="2537361" y="1066171"/>
            <a:ext cx="369500" cy="369500"/>
          </a:xfrm>
          <a:prstGeom prst="rect">
            <a:avLst/>
          </a:prstGeom>
          <a:noFill/>
          <a:ln>
            <a:noFill/>
          </a:ln>
        </p:spPr>
      </p:pic>
      <p:pic>
        <p:nvPicPr>
          <p:cNvPr id="1884" name="Google Shape;1884;p9"/>
          <p:cNvPicPr preferRelativeResize="0"/>
          <p:nvPr/>
        </p:nvPicPr>
        <p:blipFill rotWithShape="1">
          <a:blip r:embed="rId8">
            <a:alphaModFix/>
          </a:blip>
          <a:srcRect/>
          <a:stretch/>
        </p:blipFill>
        <p:spPr>
          <a:xfrm>
            <a:off x="2945248" y="1066171"/>
            <a:ext cx="369500" cy="369500"/>
          </a:xfrm>
          <a:prstGeom prst="rect">
            <a:avLst/>
          </a:prstGeom>
          <a:noFill/>
          <a:ln>
            <a:noFill/>
          </a:ln>
        </p:spPr>
      </p:pic>
      <p:pic>
        <p:nvPicPr>
          <p:cNvPr id="1885" name="Google Shape;1885;p9"/>
          <p:cNvPicPr preferRelativeResize="0"/>
          <p:nvPr/>
        </p:nvPicPr>
        <p:blipFill rotWithShape="1">
          <a:blip r:embed="rId9">
            <a:alphaModFix/>
          </a:blip>
          <a:srcRect/>
          <a:stretch/>
        </p:blipFill>
        <p:spPr>
          <a:xfrm>
            <a:off x="1129949" y="1676546"/>
            <a:ext cx="385301" cy="385301"/>
          </a:xfrm>
          <a:prstGeom prst="rect">
            <a:avLst/>
          </a:prstGeom>
          <a:noFill/>
          <a:ln>
            <a:noFill/>
          </a:ln>
        </p:spPr>
      </p:pic>
      <p:pic>
        <p:nvPicPr>
          <p:cNvPr id="1886" name="Google Shape;1886;p9"/>
          <p:cNvPicPr preferRelativeResize="0"/>
          <p:nvPr/>
        </p:nvPicPr>
        <p:blipFill rotWithShape="1">
          <a:blip r:embed="rId10">
            <a:alphaModFix/>
          </a:blip>
          <a:srcRect/>
          <a:stretch/>
        </p:blipFill>
        <p:spPr>
          <a:xfrm>
            <a:off x="637900" y="1676548"/>
            <a:ext cx="369500" cy="369500"/>
          </a:xfrm>
          <a:prstGeom prst="rect">
            <a:avLst/>
          </a:prstGeom>
          <a:noFill/>
          <a:ln>
            <a:noFill/>
          </a:ln>
        </p:spPr>
      </p:pic>
      <p:pic>
        <p:nvPicPr>
          <p:cNvPr id="1887" name="Google Shape;1887;p9"/>
          <p:cNvPicPr preferRelativeResize="0"/>
          <p:nvPr/>
        </p:nvPicPr>
        <p:blipFill rotWithShape="1">
          <a:blip r:embed="rId11">
            <a:alphaModFix/>
          </a:blip>
          <a:srcRect/>
          <a:stretch/>
        </p:blipFill>
        <p:spPr>
          <a:xfrm>
            <a:off x="630006" y="2756944"/>
            <a:ext cx="385301" cy="385301"/>
          </a:xfrm>
          <a:prstGeom prst="rect">
            <a:avLst/>
          </a:prstGeom>
          <a:noFill/>
          <a:ln>
            <a:noFill/>
          </a:ln>
        </p:spPr>
      </p:pic>
      <p:pic>
        <p:nvPicPr>
          <p:cNvPr id="1888" name="Google Shape;1888;p9"/>
          <p:cNvPicPr preferRelativeResize="0"/>
          <p:nvPr/>
        </p:nvPicPr>
        <p:blipFill rotWithShape="1">
          <a:blip r:embed="rId12">
            <a:alphaModFix/>
          </a:blip>
          <a:srcRect/>
          <a:stretch/>
        </p:blipFill>
        <p:spPr>
          <a:xfrm>
            <a:off x="1645698" y="1668646"/>
            <a:ext cx="385301" cy="385301"/>
          </a:xfrm>
          <a:prstGeom prst="rect">
            <a:avLst/>
          </a:prstGeom>
          <a:noFill/>
          <a:ln>
            <a:noFill/>
          </a:ln>
        </p:spPr>
      </p:pic>
      <p:pic>
        <p:nvPicPr>
          <p:cNvPr id="1889" name="Google Shape;1889;p9"/>
          <p:cNvPicPr preferRelativeResize="0"/>
          <p:nvPr/>
        </p:nvPicPr>
        <p:blipFill rotWithShape="1">
          <a:blip r:embed="rId13">
            <a:alphaModFix/>
          </a:blip>
          <a:srcRect/>
          <a:stretch/>
        </p:blipFill>
        <p:spPr>
          <a:xfrm>
            <a:off x="630000" y="2213596"/>
            <a:ext cx="385301" cy="385301"/>
          </a:xfrm>
          <a:prstGeom prst="rect">
            <a:avLst/>
          </a:prstGeom>
          <a:noFill/>
          <a:ln>
            <a:noFill/>
          </a:ln>
        </p:spPr>
      </p:pic>
      <p:pic>
        <p:nvPicPr>
          <p:cNvPr id="1890" name="Google Shape;1890;p9"/>
          <p:cNvPicPr preferRelativeResize="0"/>
          <p:nvPr/>
        </p:nvPicPr>
        <p:blipFill rotWithShape="1">
          <a:blip r:embed="rId14">
            <a:alphaModFix/>
          </a:blip>
          <a:srcRect/>
          <a:stretch/>
        </p:blipFill>
        <p:spPr>
          <a:xfrm>
            <a:off x="2142578" y="1684447"/>
            <a:ext cx="369500" cy="369500"/>
          </a:xfrm>
          <a:prstGeom prst="rect">
            <a:avLst/>
          </a:prstGeom>
          <a:noFill/>
          <a:ln>
            <a:noFill/>
          </a:ln>
        </p:spPr>
      </p:pic>
      <p:pic>
        <p:nvPicPr>
          <p:cNvPr id="1891" name="Google Shape;1891;p9"/>
          <p:cNvPicPr preferRelativeResize="0"/>
          <p:nvPr/>
        </p:nvPicPr>
        <p:blipFill rotWithShape="1">
          <a:blip r:embed="rId15">
            <a:alphaModFix/>
          </a:blip>
          <a:srcRect/>
          <a:stretch/>
        </p:blipFill>
        <p:spPr>
          <a:xfrm>
            <a:off x="1129949" y="2213596"/>
            <a:ext cx="385301" cy="385301"/>
          </a:xfrm>
          <a:prstGeom prst="rect">
            <a:avLst/>
          </a:prstGeom>
          <a:noFill/>
          <a:ln>
            <a:noFill/>
          </a:ln>
        </p:spPr>
      </p:pic>
      <p:pic>
        <p:nvPicPr>
          <p:cNvPr id="1892" name="Google Shape;1892;p9"/>
          <p:cNvPicPr preferRelativeResize="0"/>
          <p:nvPr/>
        </p:nvPicPr>
        <p:blipFill rotWithShape="1">
          <a:blip r:embed="rId16">
            <a:alphaModFix/>
          </a:blip>
          <a:srcRect/>
          <a:stretch/>
        </p:blipFill>
        <p:spPr>
          <a:xfrm>
            <a:off x="1629899" y="2221497"/>
            <a:ext cx="369500" cy="369500"/>
          </a:xfrm>
          <a:prstGeom prst="rect">
            <a:avLst/>
          </a:prstGeom>
          <a:noFill/>
          <a:ln>
            <a:noFill/>
          </a:ln>
        </p:spPr>
      </p:pic>
      <p:pic>
        <p:nvPicPr>
          <p:cNvPr id="1893" name="Google Shape;1893;p9"/>
          <p:cNvPicPr preferRelativeResize="0"/>
          <p:nvPr/>
        </p:nvPicPr>
        <p:blipFill rotWithShape="1">
          <a:blip r:embed="rId17">
            <a:alphaModFix/>
          </a:blip>
          <a:srcRect/>
          <a:stretch/>
        </p:blipFill>
        <p:spPr>
          <a:xfrm>
            <a:off x="2128978" y="2213596"/>
            <a:ext cx="385301" cy="385301"/>
          </a:xfrm>
          <a:prstGeom prst="rect">
            <a:avLst/>
          </a:prstGeom>
          <a:noFill/>
          <a:ln>
            <a:noFill/>
          </a:ln>
        </p:spPr>
      </p:pic>
      <p:pic>
        <p:nvPicPr>
          <p:cNvPr id="1894" name="Google Shape;1894;p9"/>
          <p:cNvPicPr preferRelativeResize="0"/>
          <p:nvPr/>
        </p:nvPicPr>
        <p:blipFill rotWithShape="1">
          <a:blip r:embed="rId18">
            <a:alphaModFix/>
          </a:blip>
          <a:srcRect/>
          <a:stretch/>
        </p:blipFill>
        <p:spPr>
          <a:xfrm>
            <a:off x="2611678" y="2213597"/>
            <a:ext cx="385301" cy="385301"/>
          </a:xfrm>
          <a:prstGeom prst="rect">
            <a:avLst/>
          </a:prstGeom>
          <a:noFill/>
          <a:ln>
            <a:noFill/>
          </a:ln>
        </p:spPr>
      </p:pic>
      <p:pic>
        <p:nvPicPr>
          <p:cNvPr id="1895" name="Google Shape;1895;p9"/>
          <p:cNvPicPr preferRelativeResize="0"/>
          <p:nvPr/>
        </p:nvPicPr>
        <p:blipFill rotWithShape="1">
          <a:blip r:embed="rId19">
            <a:alphaModFix/>
          </a:blip>
          <a:srcRect/>
          <a:stretch/>
        </p:blipFill>
        <p:spPr>
          <a:xfrm>
            <a:off x="1138284" y="2750646"/>
            <a:ext cx="369500" cy="369500"/>
          </a:xfrm>
          <a:prstGeom prst="rect">
            <a:avLst/>
          </a:prstGeom>
          <a:noFill/>
          <a:ln>
            <a:noFill/>
          </a:ln>
        </p:spPr>
      </p:pic>
      <p:pic>
        <p:nvPicPr>
          <p:cNvPr id="1896" name="Google Shape;1896;p9"/>
          <p:cNvPicPr preferRelativeResize="0"/>
          <p:nvPr/>
        </p:nvPicPr>
        <p:blipFill rotWithShape="1">
          <a:blip r:embed="rId20">
            <a:alphaModFix/>
          </a:blip>
          <a:srcRect/>
          <a:stretch/>
        </p:blipFill>
        <p:spPr>
          <a:xfrm>
            <a:off x="1653065" y="2734846"/>
            <a:ext cx="385301" cy="385301"/>
          </a:xfrm>
          <a:prstGeom prst="rect">
            <a:avLst/>
          </a:prstGeom>
          <a:noFill/>
          <a:ln>
            <a:noFill/>
          </a:ln>
        </p:spPr>
      </p:pic>
      <p:pic>
        <p:nvPicPr>
          <p:cNvPr id="1897" name="Google Shape;1897;p9"/>
          <p:cNvPicPr preferRelativeResize="0"/>
          <p:nvPr/>
        </p:nvPicPr>
        <p:blipFill rotWithShape="1">
          <a:blip r:embed="rId21">
            <a:alphaModFix/>
          </a:blip>
          <a:srcRect/>
          <a:stretch/>
        </p:blipFill>
        <p:spPr>
          <a:xfrm>
            <a:off x="3094378" y="2221496"/>
            <a:ext cx="385301" cy="385301"/>
          </a:xfrm>
          <a:prstGeom prst="rect">
            <a:avLst/>
          </a:prstGeom>
          <a:noFill/>
          <a:ln>
            <a:noFill/>
          </a:ln>
        </p:spPr>
      </p:pic>
      <p:pic>
        <p:nvPicPr>
          <p:cNvPr id="1898" name="Google Shape;1898;p9"/>
          <p:cNvPicPr preferRelativeResize="0"/>
          <p:nvPr/>
        </p:nvPicPr>
        <p:blipFill rotWithShape="1">
          <a:blip r:embed="rId22">
            <a:alphaModFix/>
          </a:blip>
          <a:srcRect/>
          <a:stretch/>
        </p:blipFill>
        <p:spPr>
          <a:xfrm>
            <a:off x="5262301" y="2731847"/>
            <a:ext cx="385301" cy="385301"/>
          </a:xfrm>
          <a:prstGeom prst="rect">
            <a:avLst/>
          </a:prstGeom>
          <a:noFill/>
          <a:ln>
            <a:noFill/>
          </a:ln>
        </p:spPr>
      </p:pic>
      <p:pic>
        <p:nvPicPr>
          <p:cNvPr id="1899" name="Google Shape;1899;p9"/>
          <p:cNvPicPr preferRelativeResize="0"/>
          <p:nvPr/>
        </p:nvPicPr>
        <p:blipFill rotWithShape="1">
          <a:blip r:embed="rId23">
            <a:alphaModFix/>
          </a:blip>
          <a:srcRect/>
          <a:stretch/>
        </p:blipFill>
        <p:spPr>
          <a:xfrm>
            <a:off x="5724616" y="2724809"/>
            <a:ext cx="385301" cy="385301"/>
          </a:xfrm>
          <a:prstGeom prst="rect">
            <a:avLst/>
          </a:prstGeom>
          <a:noFill/>
          <a:ln>
            <a:noFill/>
          </a:ln>
        </p:spPr>
      </p:pic>
      <p:pic>
        <p:nvPicPr>
          <p:cNvPr id="1900" name="Google Shape;1900;p9"/>
          <p:cNvPicPr preferRelativeResize="0"/>
          <p:nvPr/>
        </p:nvPicPr>
        <p:blipFill rotWithShape="1">
          <a:blip r:embed="rId24">
            <a:alphaModFix/>
          </a:blip>
          <a:srcRect/>
          <a:stretch/>
        </p:blipFill>
        <p:spPr>
          <a:xfrm>
            <a:off x="6230790" y="2739747"/>
            <a:ext cx="369500" cy="369500"/>
          </a:xfrm>
          <a:prstGeom prst="rect">
            <a:avLst/>
          </a:prstGeom>
          <a:noFill/>
          <a:ln>
            <a:noFill/>
          </a:ln>
        </p:spPr>
      </p:pic>
      <p:pic>
        <p:nvPicPr>
          <p:cNvPr id="1901" name="Google Shape;1901;p9"/>
          <p:cNvPicPr preferRelativeResize="0"/>
          <p:nvPr/>
        </p:nvPicPr>
        <p:blipFill rotWithShape="1">
          <a:blip r:embed="rId25">
            <a:alphaModFix/>
          </a:blip>
          <a:srcRect/>
          <a:stretch/>
        </p:blipFill>
        <p:spPr>
          <a:xfrm>
            <a:off x="5252425" y="1066171"/>
            <a:ext cx="369500" cy="369500"/>
          </a:xfrm>
          <a:prstGeom prst="rect">
            <a:avLst/>
          </a:prstGeom>
          <a:noFill/>
          <a:ln>
            <a:noFill/>
          </a:ln>
        </p:spPr>
      </p:pic>
      <p:pic>
        <p:nvPicPr>
          <p:cNvPr id="1902" name="Google Shape;1902;p9"/>
          <p:cNvPicPr preferRelativeResize="0"/>
          <p:nvPr/>
        </p:nvPicPr>
        <p:blipFill rotWithShape="1">
          <a:blip r:embed="rId26">
            <a:alphaModFix/>
          </a:blip>
          <a:srcRect/>
          <a:stretch/>
        </p:blipFill>
        <p:spPr>
          <a:xfrm>
            <a:off x="609888" y="3323996"/>
            <a:ext cx="369500" cy="369500"/>
          </a:xfrm>
          <a:prstGeom prst="rect">
            <a:avLst/>
          </a:prstGeom>
          <a:noFill/>
          <a:ln>
            <a:noFill/>
          </a:ln>
        </p:spPr>
      </p:pic>
      <p:pic>
        <p:nvPicPr>
          <p:cNvPr id="1903" name="Google Shape;1903;p9"/>
          <p:cNvPicPr preferRelativeResize="0"/>
          <p:nvPr/>
        </p:nvPicPr>
        <p:blipFill rotWithShape="1">
          <a:blip r:embed="rId27">
            <a:alphaModFix/>
          </a:blip>
          <a:srcRect/>
          <a:stretch/>
        </p:blipFill>
        <p:spPr>
          <a:xfrm>
            <a:off x="1147457" y="3323996"/>
            <a:ext cx="369500" cy="369500"/>
          </a:xfrm>
          <a:prstGeom prst="rect">
            <a:avLst/>
          </a:prstGeom>
          <a:noFill/>
          <a:ln>
            <a:noFill/>
          </a:ln>
        </p:spPr>
      </p:pic>
      <p:pic>
        <p:nvPicPr>
          <p:cNvPr id="1904" name="Google Shape;1904;p9"/>
          <p:cNvPicPr preferRelativeResize="0"/>
          <p:nvPr/>
        </p:nvPicPr>
        <p:blipFill rotWithShape="1">
          <a:blip r:embed="rId28">
            <a:alphaModFix/>
          </a:blip>
          <a:srcRect/>
          <a:stretch/>
        </p:blipFill>
        <p:spPr>
          <a:xfrm>
            <a:off x="1669894" y="3316097"/>
            <a:ext cx="385301" cy="385301"/>
          </a:xfrm>
          <a:prstGeom prst="rect">
            <a:avLst/>
          </a:prstGeom>
          <a:noFill/>
          <a:ln>
            <a:noFill/>
          </a:ln>
        </p:spPr>
      </p:pic>
      <p:pic>
        <p:nvPicPr>
          <p:cNvPr id="1905" name="Google Shape;1905;p9"/>
          <p:cNvPicPr preferRelativeResize="0"/>
          <p:nvPr/>
        </p:nvPicPr>
        <p:blipFill rotWithShape="1">
          <a:blip r:embed="rId29">
            <a:alphaModFix/>
          </a:blip>
          <a:srcRect/>
          <a:stretch/>
        </p:blipFill>
        <p:spPr>
          <a:xfrm>
            <a:off x="2171283" y="3316097"/>
            <a:ext cx="385301" cy="385301"/>
          </a:xfrm>
          <a:prstGeom prst="rect">
            <a:avLst/>
          </a:prstGeom>
          <a:noFill/>
          <a:ln>
            <a:noFill/>
          </a:ln>
        </p:spPr>
      </p:pic>
      <p:pic>
        <p:nvPicPr>
          <p:cNvPr id="1906" name="Google Shape;1906;p9"/>
          <p:cNvPicPr preferRelativeResize="0"/>
          <p:nvPr/>
        </p:nvPicPr>
        <p:blipFill rotWithShape="1">
          <a:blip r:embed="rId30">
            <a:alphaModFix/>
          </a:blip>
          <a:srcRect/>
          <a:stretch/>
        </p:blipFill>
        <p:spPr>
          <a:xfrm>
            <a:off x="2672672" y="3308197"/>
            <a:ext cx="401099" cy="401099"/>
          </a:xfrm>
          <a:prstGeom prst="rect">
            <a:avLst/>
          </a:prstGeom>
          <a:noFill/>
          <a:ln>
            <a:noFill/>
          </a:ln>
        </p:spPr>
      </p:pic>
      <p:pic>
        <p:nvPicPr>
          <p:cNvPr id="1907" name="Google Shape;1907;p9"/>
          <p:cNvPicPr preferRelativeResize="0"/>
          <p:nvPr/>
        </p:nvPicPr>
        <p:blipFill rotWithShape="1">
          <a:blip r:embed="rId31">
            <a:alphaModFix/>
          </a:blip>
          <a:srcRect/>
          <a:stretch/>
        </p:blipFill>
        <p:spPr>
          <a:xfrm>
            <a:off x="3182296" y="3300297"/>
            <a:ext cx="401099" cy="401099"/>
          </a:xfrm>
          <a:prstGeom prst="rect">
            <a:avLst/>
          </a:prstGeom>
          <a:noFill/>
          <a:ln>
            <a:noFill/>
          </a:ln>
        </p:spPr>
      </p:pic>
      <p:pic>
        <p:nvPicPr>
          <p:cNvPr id="1908" name="Google Shape;1908;p9"/>
          <p:cNvPicPr preferRelativeResize="0"/>
          <p:nvPr/>
        </p:nvPicPr>
        <p:blipFill rotWithShape="1">
          <a:blip r:embed="rId32">
            <a:alphaModFix/>
          </a:blip>
          <a:srcRect/>
          <a:stretch/>
        </p:blipFill>
        <p:spPr>
          <a:xfrm>
            <a:off x="3691922" y="3308196"/>
            <a:ext cx="385301" cy="385301"/>
          </a:xfrm>
          <a:prstGeom prst="rect">
            <a:avLst/>
          </a:prstGeom>
          <a:noFill/>
          <a:ln>
            <a:noFill/>
          </a:ln>
        </p:spPr>
      </p:pic>
      <p:pic>
        <p:nvPicPr>
          <p:cNvPr id="1909" name="Google Shape;1909;p9"/>
          <p:cNvPicPr preferRelativeResize="0"/>
          <p:nvPr/>
        </p:nvPicPr>
        <p:blipFill rotWithShape="1">
          <a:blip r:embed="rId33">
            <a:alphaModFix/>
          </a:blip>
          <a:srcRect/>
          <a:stretch/>
        </p:blipFill>
        <p:spPr>
          <a:xfrm>
            <a:off x="4178172" y="3300292"/>
            <a:ext cx="401099" cy="401103"/>
          </a:xfrm>
          <a:prstGeom prst="rect">
            <a:avLst/>
          </a:prstGeom>
          <a:noFill/>
          <a:ln>
            <a:noFill/>
          </a:ln>
        </p:spPr>
      </p:pic>
      <p:pic>
        <p:nvPicPr>
          <p:cNvPr id="1910" name="Google Shape;1910;p9"/>
          <p:cNvPicPr preferRelativeResize="0"/>
          <p:nvPr/>
        </p:nvPicPr>
        <p:blipFill rotWithShape="1">
          <a:blip r:embed="rId34">
            <a:alphaModFix/>
          </a:blip>
          <a:srcRect/>
          <a:stretch/>
        </p:blipFill>
        <p:spPr>
          <a:xfrm>
            <a:off x="4665115" y="3308196"/>
            <a:ext cx="401099" cy="401099"/>
          </a:xfrm>
          <a:prstGeom prst="rect">
            <a:avLst/>
          </a:prstGeom>
          <a:noFill/>
          <a:ln>
            <a:noFill/>
          </a:ln>
        </p:spPr>
      </p:pic>
      <p:pic>
        <p:nvPicPr>
          <p:cNvPr id="1911" name="Google Shape;1911;p9"/>
          <p:cNvPicPr preferRelativeResize="0"/>
          <p:nvPr/>
        </p:nvPicPr>
        <p:blipFill rotWithShape="1">
          <a:blip r:embed="rId35">
            <a:alphaModFix/>
          </a:blip>
          <a:srcRect/>
          <a:stretch/>
        </p:blipFill>
        <p:spPr>
          <a:xfrm>
            <a:off x="601987" y="3883146"/>
            <a:ext cx="385301" cy="385301"/>
          </a:xfrm>
          <a:prstGeom prst="rect">
            <a:avLst/>
          </a:prstGeom>
          <a:noFill/>
          <a:ln>
            <a:noFill/>
          </a:ln>
        </p:spPr>
      </p:pic>
      <p:pic>
        <p:nvPicPr>
          <p:cNvPr id="1912" name="Google Shape;1912;p9"/>
          <p:cNvPicPr preferRelativeResize="0"/>
          <p:nvPr/>
        </p:nvPicPr>
        <p:blipFill rotWithShape="1">
          <a:blip r:embed="rId36">
            <a:alphaModFix/>
          </a:blip>
          <a:srcRect/>
          <a:stretch/>
        </p:blipFill>
        <p:spPr>
          <a:xfrm>
            <a:off x="1147163" y="3891771"/>
            <a:ext cx="369500" cy="369500"/>
          </a:xfrm>
          <a:prstGeom prst="rect">
            <a:avLst/>
          </a:prstGeom>
          <a:noFill/>
          <a:ln>
            <a:noFill/>
          </a:ln>
        </p:spPr>
      </p:pic>
      <p:pic>
        <p:nvPicPr>
          <p:cNvPr id="1913" name="Google Shape;1913;p9"/>
          <p:cNvPicPr preferRelativeResize="0"/>
          <p:nvPr/>
        </p:nvPicPr>
        <p:blipFill rotWithShape="1">
          <a:blip r:embed="rId37">
            <a:alphaModFix/>
          </a:blip>
          <a:srcRect/>
          <a:stretch/>
        </p:blipFill>
        <p:spPr>
          <a:xfrm>
            <a:off x="1676538" y="3883146"/>
            <a:ext cx="369500" cy="369500"/>
          </a:xfrm>
          <a:prstGeom prst="rect">
            <a:avLst/>
          </a:prstGeom>
          <a:noFill/>
          <a:ln>
            <a:noFill/>
          </a:ln>
        </p:spPr>
      </p:pic>
      <p:pic>
        <p:nvPicPr>
          <p:cNvPr id="1914" name="Google Shape;1914;p9"/>
          <p:cNvPicPr preferRelativeResize="0"/>
          <p:nvPr/>
        </p:nvPicPr>
        <p:blipFill rotWithShape="1">
          <a:blip r:embed="rId38">
            <a:alphaModFix/>
          </a:blip>
          <a:srcRect/>
          <a:stretch/>
        </p:blipFill>
        <p:spPr>
          <a:xfrm>
            <a:off x="5244525" y="1604246"/>
            <a:ext cx="385301" cy="385301"/>
          </a:xfrm>
          <a:prstGeom prst="rect">
            <a:avLst/>
          </a:prstGeom>
          <a:noFill/>
          <a:ln>
            <a:noFill/>
          </a:ln>
        </p:spPr>
      </p:pic>
      <p:pic>
        <p:nvPicPr>
          <p:cNvPr id="1915" name="Google Shape;1915;p9"/>
          <p:cNvPicPr preferRelativeResize="0"/>
          <p:nvPr/>
        </p:nvPicPr>
        <p:blipFill rotWithShape="1">
          <a:blip r:embed="rId39">
            <a:alphaModFix/>
          </a:blip>
          <a:srcRect/>
          <a:stretch/>
        </p:blipFill>
        <p:spPr>
          <a:xfrm>
            <a:off x="5707263" y="1612146"/>
            <a:ext cx="369500" cy="369500"/>
          </a:xfrm>
          <a:prstGeom prst="rect">
            <a:avLst/>
          </a:prstGeom>
          <a:noFill/>
          <a:ln>
            <a:noFill/>
          </a:ln>
        </p:spPr>
      </p:pic>
      <p:pic>
        <p:nvPicPr>
          <p:cNvPr id="1916" name="Google Shape;1916;p9"/>
          <p:cNvPicPr preferRelativeResize="0"/>
          <p:nvPr/>
        </p:nvPicPr>
        <p:blipFill rotWithShape="1">
          <a:blip r:embed="rId40">
            <a:alphaModFix/>
          </a:blip>
          <a:srcRect/>
          <a:stretch/>
        </p:blipFill>
        <p:spPr>
          <a:xfrm>
            <a:off x="3306523" y="1066171"/>
            <a:ext cx="369500" cy="369500"/>
          </a:xfrm>
          <a:prstGeom prst="rect">
            <a:avLst/>
          </a:prstGeom>
          <a:noFill/>
          <a:ln>
            <a:noFill/>
          </a:ln>
        </p:spPr>
      </p:pic>
      <p:pic>
        <p:nvPicPr>
          <p:cNvPr id="1917" name="Google Shape;1917;p9"/>
          <p:cNvPicPr preferRelativeResize="0"/>
          <p:nvPr/>
        </p:nvPicPr>
        <p:blipFill rotWithShape="1">
          <a:blip r:embed="rId41">
            <a:alphaModFix/>
          </a:blip>
          <a:srcRect/>
          <a:stretch/>
        </p:blipFill>
        <p:spPr>
          <a:xfrm>
            <a:off x="6176893" y="1603674"/>
            <a:ext cx="393773" cy="393773"/>
          </a:xfrm>
          <a:prstGeom prst="rect">
            <a:avLst/>
          </a:prstGeom>
          <a:noFill/>
          <a:ln>
            <a:noFill/>
          </a:ln>
        </p:spPr>
      </p:pic>
      <p:pic>
        <p:nvPicPr>
          <p:cNvPr id="1918" name="Google Shape;1918;p9"/>
          <p:cNvPicPr preferRelativeResize="0"/>
          <p:nvPr/>
        </p:nvPicPr>
        <p:blipFill rotWithShape="1">
          <a:blip r:embed="rId42">
            <a:alphaModFix/>
          </a:blip>
          <a:srcRect/>
          <a:stretch/>
        </p:blipFill>
        <p:spPr>
          <a:xfrm>
            <a:off x="7126476" y="1596346"/>
            <a:ext cx="393773" cy="393773"/>
          </a:xfrm>
          <a:prstGeom prst="rect">
            <a:avLst/>
          </a:prstGeom>
          <a:noFill/>
          <a:ln>
            <a:noFill/>
          </a:ln>
        </p:spPr>
      </p:pic>
      <p:pic>
        <p:nvPicPr>
          <p:cNvPr id="1919" name="Google Shape;1919;p9"/>
          <p:cNvPicPr preferRelativeResize="0"/>
          <p:nvPr/>
        </p:nvPicPr>
        <p:blipFill rotWithShape="1">
          <a:blip r:embed="rId43">
            <a:alphaModFix/>
          </a:blip>
          <a:srcRect/>
          <a:stretch/>
        </p:blipFill>
        <p:spPr>
          <a:xfrm>
            <a:off x="6651685" y="1603674"/>
            <a:ext cx="393773" cy="393773"/>
          </a:xfrm>
          <a:prstGeom prst="rect">
            <a:avLst/>
          </a:prstGeom>
          <a:noFill/>
          <a:ln>
            <a:noFill/>
          </a:ln>
        </p:spPr>
      </p:pic>
      <p:pic>
        <p:nvPicPr>
          <p:cNvPr id="1920" name="Google Shape;1920;p9"/>
          <p:cNvPicPr preferRelativeResize="0"/>
          <p:nvPr/>
        </p:nvPicPr>
        <p:blipFill rotWithShape="1">
          <a:blip r:embed="rId44">
            <a:alphaModFix/>
          </a:blip>
          <a:srcRect/>
          <a:stretch/>
        </p:blipFill>
        <p:spPr>
          <a:xfrm>
            <a:off x="8011700" y="1615809"/>
            <a:ext cx="369500" cy="369500"/>
          </a:xfrm>
          <a:prstGeom prst="rect">
            <a:avLst/>
          </a:prstGeom>
          <a:noFill/>
          <a:ln>
            <a:noFill/>
          </a:ln>
        </p:spPr>
      </p:pic>
      <p:pic>
        <p:nvPicPr>
          <p:cNvPr id="1921" name="Google Shape;1921;p9"/>
          <p:cNvPicPr preferRelativeResize="0"/>
          <p:nvPr/>
        </p:nvPicPr>
        <p:blipFill rotWithShape="1">
          <a:blip r:embed="rId45">
            <a:alphaModFix/>
          </a:blip>
          <a:srcRect/>
          <a:stretch/>
        </p:blipFill>
        <p:spPr>
          <a:xfrm>
            <a:off x="7565416" y="1600009"/>
            <a:ext cx="401099" cy="401099"/>
          </a:xfrm>
          <a:prstGeom prst="rect">
            <a:avLst/>
          </a:prstGeom>
          <a:noFill/>
          <a:ln>
            <a:noFill/>
          </a:ln>
        </p:spPr>
      </p:pic>
      <p:pic>
        <p:nvPicPr>
          <p:cNvPr id="1922" name="Google Shape;1922;p9"/>
          <p:cNvPicPr preferRelativeResize="0"/>
          <p:nvPr/>
        </p:nvPicPr>
        <p:blipFill rotWithShape="1">
          <a:blip r:embed="rId46">
            <a:alphaModFix/>
          </a:blip>
          <a:srcRect/>
          <a:stretch/>
        </p:blipFill>
        <p:spPr>
          <a:xfrm>
            <a:off x="2198349" y="3901646"/>
            <a:ext cx="349751" cy="349751"/>
          </a:xfrm>
          <a:prstGeom prst="rect">
            <a:avLst/>
          </a:prstGeom>
          <a:noFill/>
          <a:ln>
            <a:noFill/>
          </a:ln>
        </p:spPr>
      </p:pic>
      <p:pic>
        <p:nvPicPr>
          <p:cNvPr id="1923" name="Google Shape;1923;p9"/>
          <p:cNvPicPr preferRelativeResize="0"/>
          <p:nvPr/>
        </p:nvPicPr>
        <p:blipFill rotWithShape="1">
          <a:blip r:embed="rId47">
            <a:alphaModFix/>
          </a:blip>
          <a:srcRect/>
          <a:stretch/>
        </p:blipFill>
        <p:spPr>
          <a:xfrm>
            <a:off x="2700388" y="3900921"/>
            <a:ext cx="349751" cy="349751"/>
          </a:xfrm>
          <a:prstGeom prst="rect">
            <a:avLst/>
          </a:prstGeom>
          <a:noFill/>
          <a:ln>
            <a:noFill/>
          </a:ln>
        </p:spPr>
      </p:pic>
      <p:pic>
        <p:nvPicPr>
          <p:cNvPr id="1924" name="Google Shape;1924;p9"/>
          <p:cNvPicPr preferRelativeResize="0"/>
          <p:nvPr/>
        </p:nvPicPr>
        <p:blipFill rotWithShape="1">
          <a:blip r:embed="rId48">
            <a:alphaModFix/>
          </a:blip>
          <a:srcRect/>
          <a:stretch/>
        </p:blipFill>
        <p:spPr>
          <a:xfrm>
            <a:off x="3194873" y="3879621"/>
            <a:ext cx="385301" cy="385301"/>
          </a:xfrm>
          <a:prstGeom prst="rect">
            <a:avLst/>
          </a:prstGeom>
          <a:noFill/>
          <a:ln>
            <a:noFill/>
          </a:ln>
        </p:spPr>
      </p:pic>
      <p:pic>
        <p:nvPicPr>
          <p:cNvPr id="1925" name="Google Shape;1925;p9"/>
          <p:cNvPicPr preferRelativeResize="0"/>
          <p:nvPr/>
        </p:nvPicPr>
        <p:blipFill rotWithShape="1">
          <a:blip r:embed="rId49">
            <a:alphaModFix/>
          </a:blip>
          <a:srcRect/>
          <a:stretch/>
        </p:blipFill>
        <p:spPr>
          <a:xfrm>
            <a:off x="3704488" y="3893021"/>
            <a:ext cx="349751" cy="349751"/>
          </a:xfrm>
          <a:prstGeom prst="rect">
            <a:avLst/>
          </a:prstGeom>
          <a:noFill/>
          <a:ln>
            <a:noFill/>
          </a:ln>
        </p:spPr>
      </p:pic>
      <p:pic>
        <p:nvPicPr>
          <p:cNvPr id="1926" name="Google Shape;1926;p9"/>
          <p:cNvPicPr preferRelativeResize="0"/>
          <p:nvPr/>
        </p:nvPicPr>
        <p:blipFill rotWithShape="1">
          <a:blip r:embed="rId50">
            <a:alphaModFix/>
          </a:blip>
          <a:srcRect/>
          <a:stretch/>
        </p:blipFill>
        <p:spPr>
          <a:xfrm>
            <a:off x="5262300" y="2183796"/>
            <a:ext cx="349751" cy="349751"/>
          </a:xfrm>
          <a:prstGeom prst="rect">
            <a:avLst/>
          </a:prstGeom>
          <a:noFill/>
          <a:ln>
            <a:noFill/>
          </a:ln>
        </p:spPr>
      </p:pic>
      <p:pic>
        <p:nvPicPr>
          <p:cNvPr id="1927" name="Google Shape;1927;p9"/>
          <p:cNvPicPr preferRelativeResize="0"/>
          <p:nvPr/>
        </p:nvPicPr>
        <p:blipFill rotWithShape="1">
          <a:blip r:embed="rId51">
            <a:alphaModFix/>
          </a:blip>
          <a:srcRect/>
          <a:stretch/>
        </p:blipFill>
        <p:spPr>
          <a:xfrm>
            <a:off x="5717150" y="2158121"/>
            <a:ext cx="349751" cy="349751"/>
          </a:xfrm>
          <a:prstGeom prst="rect">
            <a:avLst/>
          </a:prstGeom>
          <a:noFill/>
          <a:ln>
            <a:noFill/>
          </a:ln>
        </p:spPr>
      </p:pic>
      <p:pic>
        <p:nvPicPr>
          <p:cNvPr id="1928" name="Google Shape;1928;p9"/>
          <p:cNvPicPr preferRelativeResize="0"/>
          <p:nvPr/>
        </p:nvPicPr>
        <p:blipFill rotWithShape="1">
          <a:blip r:embed="rId52">
            <a:alphaModFix/>
          </a:blip>
          <a:srcRect/>
          <a:stretch/>
        </p:blipFill>
        <p:spPr>
          <a:xfrm>
            <a:off x="7155010" y="2158121"/>
            <a:ext cx="349751" cy="349751"/>
          </a:xfrm>
          <a:prstGeom prst="rect">
            <a:avLst/>
          </a:prstGeom>
          <a:noFill/>
          <a:ln>
            <a:noFill/>
          </a:ln>
        </p:spPr>
      </p:pic>
      <p:pic>
        <p:nvPicPr>
          <p:cNvPr id="1929" name="Google Shape;1929;p9"/>
          <p:cNvPicPr preferRelativeResize="0"/>
          <p:nvPr/>
        </p:nvPicPr>
        <p:blipFill rotWithShape="1">
          <a:blip r:embed="rId53">
            <a:alphaModFix/>
          </a:blip>
          <a:srcRect/>
          <a:stretch/>
        </p:blipFill>
        <p:spPr>
          <a:xfrm>
            <a:off x="6680700" y="2158121"/>
            <a:ext cx="349751" cy="349751"/>
          </a:xfrm>
          <a:prstGeom prst="rect">
            <a:avLst/>
          </a:prstGeom>
          <a:noFill/>
          <a:ln>
            <a:noFill/>
          </a:ln>
        </p:spPr>
      </p:pic>
      <p:pic>
        <p:nvPicPr>
          <p:cNvPr id="1930" name="Google Shape;1930;p9"/>
          <p:cNvPicPr preferRelativeResize="0"/>
          <p:nvPr/>
        </p:nvPicPr>
        <p:blipFill rotWithShape="1">
          <a:blip r:embed="rId54">
            <a:alphaModFix/>
          </a:blip>
          <a:srcRect/>
          <a:stretch/>
        </p:blipFill>
        <p:spPr>
          <a:xfrm>
            <a:off x="6198913" y="2158121"/>
            <a:ext cx="349751" cy="349751"/>
          </a:xfrm>
          <a:prstGeom prst="rect">
            <a:avLst/>
          </a:prstGeom>
          <a:noFill/>
          <a:ln>
            <a:noFill/>
          </a:ln>
        </p:spPr>
      </p:pic>
      <p:pic>
        <p:nvPicPr>
          <p:cNvPr id="1931" name="Google Shape;1931;p9"/>
          <p:cNvPicPr preferRelativeResize="0"/>
          <p:nvPr/>
        </p:nvPicPr>
        <p:blipFill rotWithShape="1">
          <a:blip r:embed="rId55">
            <a:alphaModFix/>
          </a:blip>
          <a:srcRect/>
          <a:stretch/>
        </p:blipFill>
        <p:spPr>
          <a:xfrm>
            <a:off x="5691475" y="1057696"/>
            <a:ext cx="393775" cy="393775"/>
          </a:xfrm>
          <a:prstGeom prst="rect">
            <a:avLst/>
          </a:prstGeom>
          <a:noFill/>
          <a:ln>
            <a:noFill/>
          </a:ln>
        </p:spPr>
      </p:pic>
      <p:pic>
        <p:nvPicPr>
          <p:cNvPr id="1932" name="Google Shape;1932;p9"/>
          <p:cNvPicPr preferRelativeResize="0"/>
          <p:nvPr/>
        </p:nvPicPr>
        <p:blipFill rotWithShape="1">
          <a:blip r:embed="rId56">
            <a:alphaModFix/>
          </a:blip>
          <a:srcRect/>
          <a:stretch/>
        </p:blipFill>
        <p:spPr>
          <a:xfrm>
            <a:off x="6198913" y="1076046"/>
            <a:ext cx="349751" cy="349751"/>
          </a:xfrm>
          <a:prstGeom prst="rect">
            <a:avLst/>
          </a:prstGeom>
          <a:noFill/>
          <a:ln>
            <a:noFill/>
          </a:ln>
        </p:spPr>
      </p:pic>
      <p:pic>
        <p:nvPicPr>
          <p:cNvPr id="1933" name="Google Shape;1933;p9"/>
          <p:cNvPicPr preferRelativeResize="0"/>
          <p:nvPr/>
        </p:nvPicPr>
        <p:blipFill rotWithShape="1">
          <a:blip r:embed="rId57">
            <a:alphaModFix/>
          </a:blip>
          <a:srcRect/>
          <a:stretch/>
        </p:blipFill>
        <p:spPr>
          <a:xfrm>
            <a:off x="6662350" y="1057696"/>
            <a:ext cx="369500" cy="369477"/>
          </a:xfrm>
          <a:prstGeom prst="rect">
            <a:avLst/>
          </a:prstGeom>
          <a:noFill/>
          <a:ln>
            <a:noFill/>
          </a:ln>
        </p:spPr>
      </p:pic>
      <p:pic>
        <p:nvPicPr>
          <p:cNvPr id="1934" name="Google Shape;1934;p9"/>
          <p:cNvPicPr preferRelativeResize="0"/>
          <p:nvPr/>
        </p:nvPicPr>
        <p:blipFill rotWithShape="1">
          <a:blip r:embed="rId58">
            <a:alphaModFix/>
          </a:blip>
          <a:srcRect/>
          <a:stretch/>
        </p:blipFill>
        <p:spPr>
          <a:xfrm>
            <a:off x="7095400" y="1066410"/>
            <a:ext cx="369500" cy="369500"/>
          </a:xfrm>
          <a:prstGeom prst="rect">
            <a:avLst/>
          </a:prstGeom>
          <a:noFill/>
          <a:ln>
            <a:noFill/>
          </a:ln>
        </p:spPr>
      </p:pic>
      <p:pic>
        <p:nvPicPr>
          <p:cNvPr id="1935" name="Google Shape;1935;p9"/>
          <p:cNvPicPr preferRelativeResize="0"/>
          <p:nvPr/>
        </p:nvPicPr>
        <p:blipFill rotWithShape="1">
          <a:blip r:embed="rId59">
            <a:alphaModFix/>
          </a:blip>
          <a:srcRect/>
          <a:stretch/>
        </p:blipFill>
        <p:spPr>
          <a:xfrm>
            <a:off x="650263" y="4458096"/>
            <a:ext cx="385301" cy="385301"/>
          </a:xfrm>
          <a:prstGeom prst="rect">
            <a:avLst/>
          </a:prstGeom>
          <a:noFill/>
          <a:ln>
            <a:noFill/>
          </a:ln>
        </p:spPr>
      </p:pic>
      <p:pic>
        <p:nvPicPr>
          <p:cNvPr id="1936" name="Google Shape;1936;p9"/>
          <p:cNvPicPr preferRelativeResize="0"/>
          <p:nvPr/>
        </p:nvPicPr>
        <p:blipFill rotWithShape="1">
          <a:blip r:embed="rId60">
            <a:alphaModFix/>
          </a:blip>
          <a:srcRect/>
          <a:stretch/>
        </p:blipFill>
        <p:spPr>
          <a:xfrm>
            <a:off x="7979974" y="4458096"/>
            <a:ext cx="385301" cy="385301"/>
          </a:xfrm>
          <a:prstGeom prst="rect">
            <a:avLst/>
          </a:prstGeom>
          <a:noFill/>
          <a:ln>
            <a:noFill/>
          </a:ln>
        </p:spPr>
      </p:pic>
      <p:pic>
        <p:nvPicPr>
          <p:cNvPr id="1937" name="Google Shape;1937;p9"/>
          <p:cNvPicPr preferRelativeResize="0"/>
          <p:nvPr/>
        </p:nvPicPr>
        <p:blipFill rotWithShape="1">
          <a:blip r:embed="rId61">
            <a:alphaModFix/>
          </a:blip>
          <a:srcRect/>
          <a:stretch/>
        </p:blipFill>
        <p:spPr>
          <a:xfrm>
            <a:off x="7524849" y="4458096"/>
            <a:ext cx="385301" cy="385301"/>
          </a:xfrm>
          <a:prstGeom prst="rect">
            <a:avLst/>
          </a:prstGeom>
          <a:noFill/>
          <a:ln>
            <a:noFill/>
          </a:ln>
        </p:spPr>
      </p:pic>
      <p:pic>
        <p:nvPicPr>
          <p:cNvPr id="1938" name="Google Shape;1938;p9"/>
          <p:cNvPicPr preferRelativeResize="0"/>
          <p:nvPr/>
        </p:nvPicPr>
        <p:blipFill rotWithShape="1">
          <a:blip r:embed="rId62">
            <a:alphaModFix/>
          </a:blip>
          <a:srcRect/>
          <a:stretch/>
        </p:blipFill>
        <p:spPr>
          <a:xfrm>
            <a:off x="7069724" y="4458096"/>
            <a:ext cx="385301" cy="385301"/>
          </a:xfrm>
          <a:prstGeom prst="rect">
            <a:avLst/>
          </a:prstGeom>
          <a:noFill/>
          <a:ln>
            <a:noFill/>
          </a:ln>
        </p:spPr>
      </p:pic>
      <p:pic>
        <p:nvPicPr>
          <p:cNvPr id="1939" name="Google Shape;1939;p9"/>
          <p:cNvPicPr preferRelativeResize="0"/>
          <p:nvPr/>
        </p:nvPicPr>
        <p:blipFill rotWithShape="1">
          <a:blip r:embed="rId63">
            <a:alphaModFix/>
          </a:blip>
          <a:srcRect/>
          <a:stretch/>
        </p:blipFill>
        <p:spPr>
          <a:xfrm>
            <a:off x="6614599" y="4458096"/>
            <a:ext cx="385301" cy="385301"/>
          </a:xfrm>
          <a:prstGeom prst="rect">
            <a:avLst/>
          </a:prstGeom>
          <a:noFill/>
          <a:ln>
            <a:noFill/>
          </a:ln>
        </p:spPr>
      </p:pic>
      <p:pic>
        <p:nvPicPr>
          <p:cNvPr id="1940" name="Google Shape;1940;p9"/>
          <p:cNvPicPr preferRelativeResize="0"/>
          <p:nvPr/>
        </p:nvPicPr>
        <p:blipFill rotWithShape="1">
          <a:blip r:embed="rId64">
            <a:alphaModFix/>
          </a:blip>
          <a:srcRect/>
          <a:stretch/>
        </p:blipFill>
        <p:spPr>
          <a:xfrm>
            <a:off x="6159474" y="4458096"/>
            <a:ext cx="385301" cy="385301"/>
          </a:xfrm>
          <a:prstGeom prst="rect">
            <a:avLst/>
          </a:prstGeom>
          <a:noFill/>
          <a:ln>
            <a:noFill/>
          </a:ln>
        </p:spPr>
      </p:pic>
      <p:pic>
        <p:nvPicPr>
          <p:cNvPr id="1941" name="Google Shape;1941;p9"/>
          <p:cNvPicPr preferRelativeResize="0"/>
          <p:nvPr/>
        </p:nvPicPr>
        <p:blipFill rotWithShape="1">
          <a:blip r:embed="rId65">
            <a:alphaModFix/>
          </a:blip>
          <a:srcRect/>
          <a:stretch/>
        </p:blipFill>
        <p:spPr>
          <a:xfrm>
            <a:off x="5733110" y="4458096"/>
            <a:ext cx="385301" cy="385301"/>
          </a:xfrm>
          <a:prstGeom prst="rect">
            <a:avLst/>
          </a:prstGeom>
          <a:noFill/>
          <a:ln>
            <a:noFill/>
          </a:ln>
        </p:spPr>
      </p:pic>
      <p:pic>
        <p:nvPicPr>
          <p:cNvPr id="1942" name="Google Shape;1942;p9"/>
          <p:cNvPicPr preferRelativeResize="0"/>
          <p:nvPr/>
        </p:nvPicPr>
        <p:blipFill rotWithShape="1">
          <a:blip r:embed="rId66">
            <a:alphaModFix/>
          </a:blip>
          <a:srcRect/>
          <a:stretch/>
        </p:blipFill>
        <p:spPr>
          <a:xfrm>
            <a:off x="5251335" y="4458096"/>
            <a:ext cx="385301" cy="385301"/>
          </a:xfrm>
          <a:prstGeom prst="rect">
            <a:avLst/>
          </a:prstGeom>
          <a:noFill/>
          <a:ln>
            <a:noFill/>
          </a:ln>
        </p:spPr>
      </p:pic>
      <p:pic>
        <p:nvPicPr>
          <p:cNvPr id="1943" name="Google Shape;1943;p9"/>
          <p:cNvPicPr preferRelativeResize="0"/>
          <p:nvPr/>
        </p:nvPicPr>
        <p:blipFill rotWithShape="1">
          <a:blip r:embed="rId67">
            <a:alphaModFix/>
          </a:blip>
          <a:srcRect/>
          <a:stretch/>
        </p:blipFill>
        <p:spPr>
          <a:xfrm>
            <a:off x="4800018" y="4458096"/>
            <a:ext cx="385301" cy="385301"/>
          </a:xfrm>
          <a:prstGeom prst="rect">
            <a:avLst/>
          </a:prstGeom>
          <a:noFill/>
          <a:ln>
            <a:noFill/>
          </a:ln>
        </p:spPr>
      </p:pic>
      <p:pic>
        <p:nvPicPr>
          <p:cNvPr id="1944" name="Google Shape;1944;p9"/>
          <p:cNvPicPr preferRelativeResize="0"/>
          <p:nvPr/>
        </p:nvPicPr>
        <p:blipFill rotWithShape="1">
          <a:blip r:embed="rId68">
            <a:alphaModFix/>
          </a:blip>
          <a:srcRect/>
          <a:stretch/>
        </p:blipFill>
        <p:spPr>
          <a:xfrm>
            <a:off x="4328068" y="4458096"/>
            <a:ext cx="385301" cy="385301"/>
          </a:xfrm>
          <a:prstGeom prst="rect">
            <a:avLst/>
          </a:prstGeom>
          <a:noFill/>
          <a:ln>
            <a:noFill/>
          </a:ln>
        </p:spPr>
      </p:pic>
      <p:pic>
        <p:nvPicPr>
          <p:cNvPr id="1945" name="Google Shape;1945;p9"/>
          <p:cNvPicPr preferRelativeResize="0"/>
          <p:nvPr/>
        </p:nvPicPr>
        <p:blipFill rotWithShape="1">
          <a:blip r:embed="rId69">
            <a:alphaModFix/>
          </a:blip>
          <a:srcRect/>
          <a:stretch/>
        </p:blipFill>
        <p:spPr>
          <a:xfrm>
            <a:off x="3866568" y="4458096"/>
            <a:ext cx="385301" cy="385301"/>
          </a:xfrm>
          <a:prstGeom prst="rect">
            <a:avLst/>
          </a:prstGeom>
          <a:noFill/>
          <a:ln>
            <a:noFill/>
          </a:ln>
        </p:spPr>
      </p:pic>
      <p:pic>
        <p:nvPicPr>
          <p:cNvPr id="1946" name="Google Shape;1946;p9"/>
          <p:cNvPicPr preferRelativeResize="0"/>
          <p:nvPr/>
        </p:nvPicPr>
        <p:blipFill rotWithShape="1">
          <a:blip r:embed="rId70">
            <a:alphaModFix/>
          </a:blip>
          <a:srcRect/>
          <a:stretch/>
        </p:blipFill>
        <p:spPr>
          <a:xfrm>
            <a:off x="3422815" y="4458096"/>
            <a:ext cx="385301" cy="385301"/>
          </a:xfrm>
          <a:prstGeom prst="rect">
            <a:avLst/>
          </a:prstGeom>
          <a:noFill/>
          <a:ln>
            <a:noFill/>
          </a:ln>
        </p:spPr>
      </p:pic>
      <p:pic>
        <p:nvPicPr>
          <p:cNvPr id="1947" name="Google Shape;1947;p9"/>
          <p:cNvPicPr preferRelativeResize="0"/>
          <p:nvPr/>
        </p:nvPicPr>
        <p:blipFill rotWithShape="1">
          <a:blip r:embed="rId71">
            <a:alphaModFix/>
          </a:blip>
          <a:srcRect/>
          <a:stretch/>
        </p:blipFill>
        <p:spPr>
          <a:xfrm>
            <a:off x="2979063" y="4458096"/>
            <a:ext cx="385301" cy="385301"/>
          </a:xfrm>
          <a:prstGeom prst="rect">
            <a:avLst/>
          </a:prstGeom>
          <a:noFill/>
          <a:ln>
            <a:noFill/>
          </a:ln>
        </p:spPr>
      </p:pic>
      <p:pic>
        <p:nvPicPr>
          <p:cNvPr id="1948" name="Google Shape;1948;p9"/>
          <p:cNvPicPr preferRelativeResize="0"/>
          <p:nvPr/>
        </p:nvPicPr>
        <p:blipFill rotWithShape="1">
          <a:blip r:embed="rId72">
            <a:alphaModFix/>
          </a:blip>
          <a:srcRect/>
          <a:stretch/>
        </p:blipFill>
        <p:spPr>
          <a:xfrm>
            <a:off x="2550438" y="4458096"/>
            <a:ext cx="385301" cy="385301"/>
          </a:xfrm>
          <a:prstGeom prst="rect">
            <a:avLst/>
          </a:prstGeom>
          <a:noFill/>
          <a:ln>
            <a:noFill/>
          </a:ln>
        </p:spPr>
      </p:pic>
      <p:pic>
        <p:nvPicPr>
          <p:cNvPr id="1949" name="Google Shape;1949;p9"/>
          <p:cNvPicPr preferRelativeResize="0"/>
          <p:nvPr/>
        </p:nvPicPr>
        <p:blipFill rotWithShape="1">
          <a:blip r:embed="rId73">
            <a:alphaModFix/>
          </a:blip>
          <a:srcRect/>
          <a:stretch/>
        </p:blipFill>
        <p:spPr>
          <a:xfrm>
            <a:off x="2068663" y="4458096"/>
            <a:ext cx="385301" cy="385301"/>
          </a:xfrm>
          <a:prstGeom prst="rect">
            <a:avLst/>
          </a:prstGeom>
          <a:noFill/>
          <a:ln>
            <a:noFill/>
          </a:ln>
        </p:spPr>
      </p:pic>
      <p:pic>
        <p:nvPicPr>
          <p:cNvPr id="1950" name="Google Shape;1950;p9"/>
          <p:cNvPicPr preferRelativeResize="0"/>
          <p:nvPr/>
        </p:nvPicPr>
        <p:blipFill rotWithShape="1">
          <a:blip r:embed="rId74">
            <a:alphaModFix/>
          </a:blip>
          <a:srcRect/>
          <a:stretch/>
        </p:blipFill>
        <p:spPr>
          <a:xfrm>
            <a:off x="1586888" y="4458096"/>
            <a:ext cx="385301" cy="385301"/>
          </a:xfrm>
          <a:prstGeom prst="rect">
            <a:avLst/>
          </a:prstGeom>
          <a:noFill/>
          <a:ln>
            <a:noFill/>
          </a:ln>
        </p:spPr>
      </p:pic>
      <p:pic>
        <p:nvPicPr>
          <p:cNvPr id="1951" name="Google Shape;1951;p9"/>
          <p:cNvPicPr preferRelativeResize="0"/>
          <p:nvPr/>
        </p:nvPicPr>
        <p:blipFill rotWithShape="1">
          <a:blip r:embed="rId75">
            <a:alphaModFix/>
          </a:blip>
          <a:srcRect/>
          <a:stretch/>
        </p:blipFill>
        <p:spPr>
          <a:xfrm>
            <a:off x="1105113" y="4458096"/>
            <a:ext cx="385301" cy="385301"/>
          </a:xfrm>
          <a:prstGeom prst="rect">
            <a:avLst/>
          </a:prstGeom>
          <a:noFill/>
          <a:ln>
            <a:noFill/>
          </a:ln>
        </p:spPr>
      </p:pic>
      <p:sp>
        <p:nvSpPr>
          <p:cNvPr id="1952" name="Google Shape;1952;p9"/>
          <p:cNvSpPr txBox="1"/>
          <p:nvPr/>
        </p:nvSpPr>
        <p:spPr>
          <a:xfrm>
            <a:off x="637725" y="549250"/>
            <a:ext cx="3318900" cy="2847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252629"/>
              </a:buClr>
              <a:buSzPts val="3000"/>
              <a:buFont typeface="Poly"/>
              <a:buNone/>
            </a:pPr>
            <a:r>
              <a:rPr lang="en-GB" sz="1600" b="0" i="0" u="none" strike="noStrike" cap="none">
                <a:solidFill>
                  <a:srgbClr val="252629"/>
                </a:solidFill>
                <a:latin typeface="Inter SemiBold"/>
                <a:ea typeface="Inter SemiBold"/>
                <a:cs typeface="Inter SemiBold"/>
                <a:sym typeface="Inter SemiBold"/>
              </a:rPr>
              <a:t>Make use of icons!</a:t>
            </a:r>
            <a:endParaRPr sz="1600" b="0" i="0" u="none" strike="noStrike" cap="none">
              <a:solidFill>
                <a:srgbClr val="000000"/>
              </a:solidFill>
              <a:latin typeface="Inter SemiBold"/>
              <a:ea typeface="Inter SemiBold"/>
              <a:cs typeface="Inter SemiBold"/>
              <a:sym typeface="Inter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10"/>
          <p:cNvSpPr txBox="1"/>
          <p:nvPr/>
        </p:nvSpPr>
        <p:spPr>
          <a:xfrm>
            <a:off x="581383" y="560681"/>
            <a:ext cx="5923800" cy="2463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5A36"/>
                </a:solidFill>
                <a:latin typeface="Open Sans SemiBold"/>
                <a:ea typeface="Open Sans SemiBold"/>
                <a:cs typeface="Open Sans SemiBold"/>
                <a:sym typeface="Open Sans SemiBold"/>
              </a:rPr>
              <a:t>Slides Design</a:t>
            </a:r>
            <a:endParaRPr sz="1100" b="0" i="0" u="none" strike="noStrike" cap="none">
              <a:solidFill>
                <a:srgbClr val="FF5A36"/>
              </a:solidFill>
              <a:latin typeface="Open Sans SemiBold"/>
              <a:ea typeface="Open Sans SemiBold"/>
              <a:cs typeface="Open Sans SemiBold"/>
              <a:sym typeface="Open Sans SemiBold"/>
            </a:endParaRPr>
          </a:p>
        </p:txBody>
      </p:sp>
      <p:sp>
        <p:nvSpPr>
          <p:cNvPr id="1958" name="Google Shape;1958;p10"/>
          <p:cNvSpPr txBox="1"/>
          <p:nvPr/>
        </p:nvSpPr>
        <p:spPr>
          <a:xfrm>
            <a:off x="581334" y="2098734"/>
            <a:ext cx="5923800" cy="1192800"/>
          </a:xfrm>
          <a:prstGeom prst="rect">
            <a:avLst/>
          </a:prstGeom>
          <a:noFill/>
          <a:ln>
            <a:noFill/>
          </a:ln>
        </p:spPr>
        <p:txBody>
          <a:bodyPr spcFirstLastPara="1" wrap="square" lIns="19050" tIns="19050" rIns="19050" bIns="19050" anchor="t" anchorCtr="0">
            <a:spAutoFit/>
          </a:bodyPr>
          <a:lstStyle/>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Tell your story with the header</a:t>
            </a:r>
            <a:endParaRPr sz="1500" b="0" i="0" u="none" strike="noStrike" cap="none">
              <a:solidFill>
                <a:srgbClr val="163251"/>
              </a:solidFill>
              <a:latin typeface="Open Sans"/>
              <a:ea typeface="Open Sans"/>
              <a:cs typeface="Open Sans"/>
              <a:sym typeface="Open Sans"/>
            </a:endParaRPr>
          </a:p>
          <a:p>
            <a:pPr marL="91440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163251"/>
              </a:solidFill>
              <a:latin typeface="Open Sans"/>
              <a:ea typeface="Open Sans"/>
              <a:cs typeface="Open Sans"/>
              <a:sym typeface="Open Sans"/>
            </a:endParaRPr>
          </a:p>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Main Takeaway of slide can go into (sub-)header</a:t>
            </a:r>
            <a:endParaRPr sz="1500" b="0" i="0" u="none" strike="noStrike" cap="none">
              <a:solidFill>
                <a:srgbClr val="163251"/>
              </a:solidFill>
              <a:latin typeface="Open Sans"/>
              <a:ea typeface="Open Sans"/>
              <a:cs typeface="Open Sans"/>
              <a:sym typeface="Open Sans"/>
            </a:endParaRPr>
          </a:p>
          <a:p>
            <a:pPr marL="91440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163251"/>
              </a:solidFill>
              <a:latin typeface="Open Sans"/>
              <a:ea typeface="Open Sans"/>
              <a:cs typeface="Open Sans"/>
              <a:sym typeface="Open Sans"/>
            </a:endParaRPr>
          </a:p>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Consider subheaders</a:t>
            </a:r>
            <a:endParaRPr sz="1500" b="0" i="0" u="none" strike="noStrike" cap="none">
              <a:solidFill>
                <a:srgbClr val="163251"/>
              </a:solidFill>
              <a:latin typeface="Open Sans"/>
              <a:ea typeface="Open Sans"/>
              <a:cs typeface="Open Sans"/>
              <a:sym typeface="Open Sans"/>
            </a:endParaRPr>
          </a:p>
        </p:txBody>
      </p:sp>
      <p:sp>
        <p:nvSpPr>
          <p:cNvPr id="1959" name="Google Shape;1959;p10"/>
          <p:cNvSpPr txBox="1"/>
          <p:nvPr/>
        </p:nvSpPr>
        <p:spPr>
          <a:xfrm>
            <a:off x="581383" y="955969"/>
            <a:ext cx="5923800" cy="6180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163251"/>
                </a:solidFill>
                <a:latin typeface="Open Sans"/>
                <a:ea typeface="Open Sans"/>
                <a:cs typeface="Open Sans"/>
                <a:sym typeface="Open Sans"/>
              </a:rPr>
              <a:t>Use Headers effectively</a:t>
            </a:r>
            <a:endParaRPr sz="1900" b="1" i="0" u="none" strike="noStrike" cap="none">
              <a:solidFill>
                <a:srgbClr val="16325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1"/>
          <p:cNvSpPr txBox="1"/>
          <p:nvPr/>
        </p:nvSpPr>
        <p:spPr>
          <a:xfrm>
            <a:off x="581383" y="560681"/>
            <a:ext cx="5923800" cy="2463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5A36"/>
                </a:solidFill>
                <a:latin typeface="Open Sans SemiBold"/>
                <a:ea typeface="Open Sans SemiBold"/>
                <a:cs typeface="Open Sans SemiBold"/>
                <a:sym typeface="Open Sans SemiBold"/>
              </a:rPr>
              <a:t>Slides Design</a:t>
            </a:r>
            <a:endParaRPr sz="1100" b="0" i="0" u="none" strike="noStrike" cap="none">
              <a:solidFill>
                <a:srgbClr val="FF5A36"/>
              </a:solidFill>
              <a:latin typeface="Open Sans SemiBold"/>
              <a:ea typeface="Open Sans SemiBold"/>
              <a:cs typeface="Open Sans SemiBold"/>
              <a:sym typeface="Open Sans SemiBold"/>
            </a:endParaRPr>
          </a:p>
        </p:txBody>
      </p:sp>
      <p:sp>
        <p:nvSpPr>
          <p:cNvPr id="1965" name="Google Shape;1965;p11"/>
          <p:cNvSpPr txBox="1"/>
          <p:nvPr/>
        </p:nvSpPr>
        <p:spPr>
          <a:xfrm>
            <a:off x="581334" y="2098734"/>
            <a:ext cx="5923800" cy="1192800"/>
          </a:xfrm>
          <a:prstGeom prst="rect">
            <a:avLst/>
          </a:prstGeom>
          <a:noFill/>
          <a:ln>
            <a:noFill/>
          </a:ln>
        </p:spPr>
        <p:txBody>
          <a:bodyPr spcFirstLastPara="1" wrap="square" lIns="19050" tIns="19050" rIns="19050" bIns="19050" anchor="t" anchorCtr="0">
            <a:spAutoFit/>
          </a:bodyPr>
          <a:lstStyle/>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Main conclusion into header, data viz for support</a:t>
            </a:r>
            <a:endParaRPr sz="1500" b="0" i="0" u="none" strike="noStrike" cap="none">
              <a:solidFill>
                <a:srgbClr val="163251"/>
              </a:solidFill>
              <a:latin typeface="Open Sans"/>
              <a:ea typeface="Open Sans"/>
              <a:cs typeface="Open Sans"/>
              <a:sym typeface="Open Sans"/>
            </a:endParaRPr>
          </a:p>
          <a:p>
            <a:pPr marL="91440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163251"/>
              </a:solidFill>
              <a:latin typeface="Open Sans"/>
              <a:ea typeface="Open Sans"/>
              <a:cs typeface="Open Sans"/>
              <a:sym typeface="Open Sans"/>
            </a:endParaRPr>
          </a:p>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Keep Viz simple, avoid clutter!</a:t>
            </a:r>
            <a:endParaRPr sz="1500" b="0" i="0" u="none" strike="noStrike" cap="none">
              <a:solidFill>
                <a:srgbClr val="163251"/>
              </a:solidFill>
              <a:latin typeface="Open Sans"/>
              <a:ea typeface="Open Sans"/>
              <a:cs typeface="Open Sans"/>
              <a:sym typeface="Open Sans"/>
            </a:endParaRPr>
          </a:p>
          <a:p>
            <a:pPr marL="91440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163251"/>
              </a:solidFill>
              <a:latin typeface="Open Sans"/>
              <a:ea typeface="Open Sans"/>
              <a:cs typeface="Open Sans"/>
              <a:sym typeface="Open Sans"/>
            </a:endParaRPr>
          </a:p>
          <a:p>
            <a:pPr marL="457200" marR="0" lvl="0" indent="-323850" algn="l" rtl="0">
              <a:lnSpc>
                <a:spcPct val="100000"/>
              </a:lnSpc>
              <a:spcBef>
                <a:spcPts val="0"/>
              </a:spcBef>
              <a:spcAft>
                <a:spcPts val="0"/>
              </a:spcAft>
              <a:buClr>
                <a:srgbClr val="FF5A36"/>
              </a:buClr>
              <a:buSzPts val="1500"/>
              <a:buFont typeface="Open Sans SemiBold"/>
              <a:buAutoNum type="arabicPeriod"/>
            </a:pPr>
            <a:r>
              <a:rPr lang="en-GB" sz="1500" b="0" i="0" u="none" strike="noStrike" cap="none">
                <a:solidFill>
                  <a:srgbClr val="163251"/>
                </a:solidFill>
                <a:latin typeface="Open Sans"/>
                <a:ea typeface="Open Sans"/>
                <a:cs typeface="Open Sans"/>
                <a:sym typeface="Open Sans"/>
              </a:rPr>
              <a:t>Choose a suitable chart type</a:t>
            </a:r>
            <a:endParaRPr sz="1500" b="0" i="0" u="none" strike="noStrike" cap="none">
              <a:solidFill>
                <a:srgbClr val="163251"/>
              </a:solidFill>
              <a:latin typeface="Open Sans"/>
              <a:ea typeface="Open Sans"/>
              <a:cs typeface="Open Sans"/>
              <a:sym typeface="Open Sans"/>
            </a:endParaRPr>
          </a:p>
        </p:txBody>
      </p:sp>
      <p:sp>
        <p:nvSpPr>
          <p:cNvPr id="1966" name="Google Shape;1966;p11"/>
          <p:cNvSpPr txBox="1"/>
          <p:nvPr/>
        </p:nvSpPr>
        <p:spPr>
          <a:xfrm>
            <a:off x="581383" y="955969"/>
            <a:ext cx="5923800" cy="6180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163251"/>
                </a:solidFill>
                <a:latin typeface="Open Sans"/>
                <a:ea typeface="Open Sans"/>
                <a:cs typeface="Open Sans"/>
                <a:sym typeface="Open Sans"/>
              </a:rPr>
              <a:t>Tips on Storytelling with Data</a:t>
            </a:r>
            <a:endParaRPr sz="1900" b="1" i="0" u="none" strike="noStrike" cap="none">
              <a:solidFill>
                <a:srgbClr val="16325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pic>
        <p:nvPicPr>
          <p:cNvPr id="1971" name="Google Shape;1971;p12" descr="Bildschirmfoto 2022-07-26 um 14.03.43.png"/>
          <p:cNvPicPr preferRelativeResize="0"/>
          <p:nvPr/>
        </p:nvPicPr>
        <p:blipFill rotWithShape="1">
          <a:blip r:embed="rId3">
            <a:alphaModFix/>
          </a:blip>
          <a:srcRect/>
          <a:stretch/>
        </p:blipFill>
        <p:spPr>
          <a:xfrm>
            <a:off x="4674683" y="908243"/>
            <a:ext cx="3878212" cy="3086183"/>
          </a:xfrm>
          <a:prstGeom prst="rect">
            <a:avLst/>
          </a:prstGeom>
          <a:noFill/>
          <a:ln>
            <a:noFill/>
          </a:ln>
        </p:spPr>
      </p:pic>
      <p:sp>
        <p:nvSpPr>
          <p:cNvPr id="1972" name="Google Shape;1972;p12"/>
          <p:cNvSpPr txBox="1"/>
          <p:nvPr/>
        </p:nvSpPr>
        <p:spPr>
          <a:xfrm>
            <a:off x="6672059" y="4500563"/>
            <a:ext cx="1875300" cy="130800"/>
          </a:xfrm>
          <a:prstGeom prst="rect">
            <a:avLst/>
          </a:prstGeom>
          <a:noFill/>
          <a:ln>
            <a:noFill/>
          </a:ln>
        </p:spPr>
        <p:txBody>
          <a:bodyPr spcFirstLastPara="1" wrap="square" lIns="19050" tIns="19050" rIns="19050" bIns="19050" anchor="b" anchorCtr="0">
            <a:spAutoFit/>
          </a:bodyPr>
          <a:lstStyle/>
          <a:p>
            <a:pPr marL="0" marR="0" lvl="0" indent="0" algn="r" rtl="0">
              <a:lnSpc>
                <a:spcPct val="110000"/>
              </a:lnSpc>
              <a:spcBef>
                <a:spcPts val="0"/>
              </a:spcBef>
              <a:spcAft>
                <a:spcPts val="0"/>
              </a:spcAft>
              <a:buClr>
                <a:srgbClr val="252629"/>
              </a:buClr>
              <a:buSzPts val="800"/>
              <a:buFont typeface="Inter Light"/>
              <a:buNone/>
            </a:pPr>
            <a:r>
              <a:rPr lang="en-GB" sz="600" b="0" i="0" u="none" strike="noStrike" cap="none">
                <a:solidFill>
                  <a:srgbClr val="252629"/>
                </a:solidFill>
                <a:latin typeface="Inter"/>
                <a:ea typeface="Inter"/>
                <a:cs typeface="Inter"/>
                <a:sym typeface="Inter"/>
              </a:rPr>
              <a:t>Source: Aenean massa lorem ipsum dolor</a:t>
            </a:r>
            <a:endParaRPr sz="600" b="0" i="0" u="none" strike="noStrike" cap="none">
              <a:solidFill>
                <a:srgbClr val="000000"/>
              </a:solidFill>
              <a:latin typeface="Inter"/>
              <a:ea typeface="Inter"/>
              <a:cs typeface="Inter"/>
              <a:sym typeface="Inter"/>
            </a:endParaRPr>
          </a:p>
        </p:txBody>
      </p:sp>
      <p:sp>
        <p:nvSpPr>
          <p:cNvPr id="1973" name="Google Shape;1973;p12"/>
          <p:cNvSpPr txBox="1"/>
          <p:nvPr/>
        </p:nvSpPr>
        <p:spPr>
          <a:xfrm>
            <a:off x="627750" y="956280"/>
            <a:ext cx="3285000" cy="5880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252629"/>
              </a:buClr>
              <a:buSzPts val="3000"/>
              <a:buFont typeface="Poly"/>
              <a:buNone/>
            </a:pPr>
            <a:r>
              <a:rPr lang="en-GB" sz="3000" b="0" i="0" u="none" strike="noStrike" cap="none">
                <a:solidFill>
                  <a:srgbClr val="252629"/>
                </a:solidFill>
                <a:latin typeface="Inter SemiBold"/>
                <a:ea typeface="Inter SemiBold"/>
                <a:cs typeface="Inter SemiBold"/>
                <a:sym typeface="Inter SemiBold"/>
              </a:rPr>
              <a:t>This is a headline</a:t>
            </a:r>
            <a:endParaRPr sz="3000" b="0" i="0" u="none" strike="noStrike" cap="none">
              <a:solidFill>
                <a:srgbClr val="252629"/>
              </a:solidFill>
              <a:latin typeface="Inter SemiBold"/>
              <a:ea typeface="Inter SemiBold"/>
              <a:cs typeface="Inter SemiBold"/>
              <a:sym typeface="Inter SemiBold"/>
            </a:endParaRPr>
          </a:p>
        </p:txBody>
      </p:sp>
      <p:sp>
        <p:nvSpPr>
          <p:cNvPr id="1974" name="Google Shape;1974;p12"/>
          <p:cNvSpPr txBox="1"/>
          <p:nvPr/>
        </p:nvSpPr>
        <p:spPr>
          <a:xfrm>
            <a:off x="635282" y="1774052"/>
            <a:ext cx="3542100" cy="1300800"/>
          </a:xfrm>
          <a:prstGeom prst="rect">
            <a:avLst/>
          </a:prstGeom>
          <a:noFill/>
          <a:ln>
            <a:noFill/>
          </a:ln>
        </p:spPr>
        <p:txBody>
          <a:bodyPr spcFirstLastPara="1" wrap="square" lIns="19050" tIns="19050" rIns="19050" bIns="19050" anchor="t" anchorCtr="0">
            <a:spAutoFit/>
          </a:bodyPr>
          <a:lstStyle/>
          <a:p>
            <a:pPr marL="0" marR="0" lvl="0" indent="0" algn="l" rtl="0">
              <a:lnSpc>
                <a:spcPct val="120000"/>
              </a:lnSpc>
              <a:spcBef>
                <a:spcPts val="0"/>
              </a:spcBef>
              <a:spcAft>
                <a:spcPts val="0"/>
              </a:spcAft>
              <a:buClr>
                <a:srgbClr val="252629"/>
              </a:buClr>
              <a:buSzPts val="1100"/>
              <a:buFont typeface="Inter"/>
              <a:buNone/>
            </a:pPr>
            <a:r>
              <a:rPr lang="en-GB" sz="1000" b="0" i="0" u="none" strike="noStrike" cap="none">
                <a:solidFill>
                  <a:srgbClr val="252629"/>
                </a:solidFill>
                <a:latin typeface="Inter"/>
                <a:ea typeface="Inter"/>
                <a:cs typeface="Inter"/>
                <a:sym typeface="Inter"/>
              </a:rPr>
              <a:t>Lorem ipsum dolor sit amet, consetetur sadipscing elitr, sed diam nonumy eirmod tempor invidunt ut labore et dolore magna aliquyam erat, sed diam voluptua. At vero eos et accusam et justo duo dolores et ea rebum. Stet clita kasd gubergren, no sea takimata sanctus est elitr, sed diam nonumy eirmod tempor aliquyam erat, sed diam voluptua.</a:t>
            </a:r>
            <a:endParaRPr sz="1000" b="0" i="0" u="none" strike="noStrike" cap="none">
              <a:solidFill>
                <a:srgbClr val="000000"/>
              </a:solidFill>
              <a:latin typeface="Inter"/>
              <a:ea typeface="Inter"/>
              <a:cs typeface="Inter"/>
              <a:sym typeface="Inter"/>
            </a:endParaRPr>
          </a:p>
        </p:txBody>
      </p:sp>
      <p:sp>
        <p:nvSpPr>
          <p:cNvPr id="1975" name="Google Shape;1975;p12"/>
          <p:cNvSpPr txBox="1"/>
          <p:nvPr/>
        </p:nvSpPr>
        <p:spPr>
          <a:xfrm>
            <a:off x="635292" y="627275"/>
            <a:ext cx="1679700" cy="232500"/>
          </a:xfrm>
          <a:prstGeom prst="rect">
            <a:avLst/>
          </a:prstGeom>
          <a:noFill/>
          <a:ln>
            <a:noFill/>
          </a:ln>
        </p:spPr>
        <p:txBody>
          <a:bodyPr spcFirstLastPara="1" wrap="square" lIns="19050" tIns="19050" rIns="19050" bIns="19050" anchor="ctr" anchorCtr="0">
            <a:spAutoFit/>
          </a:bodyPr>
          <a:lstStyle/>
          <a:p>
            <a:pPr marL="0" marR="0" lvl="0" indent="0" algn="l" rtl="0">
              <a:lnSpc>
                <a:spcPct val="110000"/>
              </a:lnSpc>
              <a:spcBef>
                <a:spcPts val="0"/>
              </a:spcBef>
              <a:spcAft>
                <a:spcPts val="0"/>
              </a:spcAft>
              <a:buClr>
                <a:schemeClr val="lt1"/>
              </a:buClr>
              <a:buSzPts val="800"/>
              <a:buFont typeface="Inter Light"/>
              <a:buNone/>
            </a:pPr>
            <a:r>
              <a:rPr lang="en-GB" sz="600" b="0" i="0" u="none" strike="noStrike" cap="none">
                <a:solidFill>
                  <a:srgbClr val="252629"/>
                </a:solidFill>
                <a:latin typeface="Inter Light"/>
                <a:ea typeface="Inter Light"/>
                <a:cs typeface="Inter Light"/>
                <a:sym typeface="Inter Light"/>
              </a:rPr>
              <a:t>Text mit Quellenangabe</a:t>
            </a:r>
            <a:endParaRPr sz="600" b="0" i="0" u="none" strike="noStrike" cap="none">
              <a:solidFill>
                <a:srgbClr val="252629"/>
              </a:solidFill>
              <a:latin typeface="Inter Light"/>
              <a:ea typeface="Inter Light"/>
              <a:cs typeface="Inter Light"/>
              <a:sym typeface="Inter Light"/>
            </a:endParaRPr>
          </a:p>
          <a:p>
            <a:pPr marL="0" marR="0" lvl="0" indent="0" algn="l" rtl="0">
              <a:lnSpc>
                <a:spcPct val="110000"/>
              </a:lnSpc>
              <a:spcBef>
                <a:spcPts val="0"/>
              </a:spcBef>
              <a:spcAft>
                <a:spcPts val="0"/>
              </a:spcAft>
              <a:buClr>
                <a:srgbClr val="FFFFFF"/>
              </a:buClr>
              <a:buSzPts val="800"/>
              <a:buFont typeface="Inter Light"/>
              <a:buNone/>
            </a:pPr>
            <a:endParaRPr sz="600" b="0" i="0" u="none" strike="noStrike" cap="none">
              <a:solidFill>
                <a:srgbClr val="252629"/>
              </a:solidFill>
              <a:latin typeface="Inter Light"/>
              <a:ea typeface="Inter Light"/>
              <a:cs typeface="Inter Light"/>
              <a:sym typeface="Inter Light"/>
            </a:endParaRPr>
          </a:p>
        </p:txBody>
      </p:sp>
      <p:pic>
        <p:nvPicPr>
          <p:cNvPr id="1976" name="Google Shape;1976;p12" descr="NF_arrow-red-horizontal.png"/>
          <p:cNvPicPr preferRelativeResize="0"/>
          <p:nvPr/>
        </p:nvPicPr>
        <p:blipFill rotWithShape="1">
          <a:blip r:embed="rId4">
            <a:alphaModFix/>
          </a:blip>
          <a:srcRect/>
          <a:stretch/>
        </p:blipFill>
        <p:spPr>
          <a:xfrm rot="2700000">
            <a:off x="595319" y="4355778"/>
            <a:ext cx="288906" cy="266643"/>
          </a:xfrm>
          <a:prstGeom prst="rect">
            <a:avLst/>
          </a:prstGeom>
          <a:noFill/>
          <a:ln>
            <a:noFill/>
          </a:ln>
        </p:spPr>
      </p:pic>
      <p:sp>
        <p:nvSpPr>
          <p:cNvPr id="1977" name="Google Shape;1977;p12"/>
          <p:cNvSpPr txBox="1"/>
          <p:nvPr/>
        </p:nvSpPr>
        <p:spPr>
          <a:xfrm>
            <a:off x="955325" y="4336725"/>
            <a:ext cx="4287000" cy="297000"/>
          </a:xfrm>
          <a:prstGeom prst="rect">
            <a:avLst/>
          </a:prstGeom>
          <a:noFill/>
          <a:ln>
            <a:noFill/>
          </a:ln>
        </p:spPr>
        <p:txBody>
          <a:bodyPr spcFirstLastPara="1" wrap="square" lIns="19050" tIns="19050" rIns="19050" bIns="19050" anchor="b" anchorCtr="0">
            <a:noAutofit/>
          </a:bodyPr>
          <a:lstStyle/>
          <a:p>
            <a:pPr marL="0" marR="0" lvl="0" indent="0" algn="l" rtl="0">
              <a:lnSpc>
                <a:spcPct val="110000"/>
              </a:lnSpc>
              <a:spcBef>
                <a:spcPts val="0"/>
              </a:spcBef>
              <a:spcAft>
                <a:spcPts val="0"/>
              </a:spcAft>
              <a:buClr>
                <a:srgbClr val="FF4A11"/>
              </a:buClr>
              <a:buSzPts val="800"/>
              <a:buFont typeface="Inter Light"/>
              <a:buNone/>
            </a:pPr>
            <a:r>
              <a:rPr lang="en-GB" sz="600" b="0" i="0" u="none" strike="noStrike" cap="none">
                <a:solidFill>
                  <a:srgbClr val="FF4A11"/>
                </a:solidFill>
                <a:latin typeface="Inter"/>
                <a:ea typeface="Inter"/>
                <a:cs typeface="Inter"/>
                <a:sym typeface="Inter"/>
              </a:rPr>
              <a:t>Lorem ipsum dolor sit amet, consetetur sadipscing elitr, sed diam nonumy eirmod tempor invidunt ut labore et dolore magna aliquyam erat, sed diam voluptua. At vero eos et accusam et justo duo dolores et ea rebum.</a:t>
            </a:r>
            <a:endParaRPr sz="600" b="0" i="0" u="none" strike="noStrike" cap="none">
              <a:solidFill>
                <a:srgbClr val="000000"/>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pic>
        <p:nvPicPr>
          <p:cNvPr id="1982" name="Google Shape;1982;p13"/>
          <p:cNvPicPr preferRelativeResize="0"/>
          <p:nvPr/>
        </p:nvPicPr>
        <p:blipFill rotWithShape="1">
          <a:blip r:embed="rId3">
            <a:alphaModFix/>
          </a:blip>
          <a:srcRect/>
          <a:stretch/>
        </p:blipFill>
        <p:spPr>
          <a:xfrm>
            <a:off x="582250" y="1647825"/>
            <a:ext cx="7052524" cy="2713575"/>
          </a:xfrm>
          <a:prstGeom prst="rect">
            <a:avLst/>
          </a:prstGeom>
          <a:noFill/>
          <a:ln>
            <a:noFill/>
          </a:ln>
        </p:spPr>
      </p:pic>
      <p:sp>
        <p:nvSpPr>
          <p:cNvPr id="1983" name="Google Shape;1983;p13"/>
          <p:cNvSpPr txBox="1"/>
          <p:nvPr/>
        </p:nvSpPr>
        <p:spPr>
          <a:xfrm>
            <a:off x="635265" y="627263"/>
            <a:ext cx="618600" cy="130800"/>
          </a:xfrm>
          <a:prstGeom prst="rect">
            <a:avLst/>
          </a:prstGeom>
          <a:noFill/>
          <a:ln>
            <a:noFill/>
          </a:ln>
        </p:spPr>
        <p:txBody>
          <a:bodyPr spcFirstLastPara="1" wrap="square" lIns="19050" tIns="19050" rIns="19050" bIns="19050" anchor="ctr" anchorCtr="0">
            <a:spAutoFit/>
          </a:bodyPr>
          <a:lstStyle/>
          <a:p>
            <a:pPr marL="0" marR="0" lvl="0" indent="0" algn="l" rtl="0">
              <a:lnSpc>
                <a:spcPct val="110000"/>
              </a:lnSpc>
              <a:spcBef>
                <a:spcPts val="0"/>
              </a:spcBef>
              <a:spcAft>
                <a:spcPts val="0"/>
              </a:spcAft>
              <a:buClr>
                <a:srgbClr val="FFFFFF"/>
              </a:buClr>
              <a:buSzPts val="800"/>
              <a:buFont typeface="Inter Light"/>
              <a:buNone/>
            </a:pPr>
            <a:r>
              <a:rPr lang="en-GB" sz="600" b="0" i="0" u="none" strike="noStrike" cap="none">
                <a:solidFill>
                  <a:srgbClr val="252629"/>
                </a:solidFill>
                <a:latin typeface="Inter Light"/>
                <a:ea typeface="Inter Light"/>
                <a:cs typeface="Inter Light"/>
                <a:sym typeface="Inter Light"/>
              </a:rPr>
              <a:t>Caption</a:t>
            </a:r>
            <a:endParaRPr sz="600" b="0" i="0" u="none" strike="noStrike" cap="none">
              <a:solidFill>
                <a:srgbClr val="252629"/>
              </a:solidFill>
              <a:latin typeface="Inter Light"/>
              <a:ea typeface="Inter Light"/>
              <a:cs typeface="Inter Light"/>
              <a:sym typeface="Inter Light"/>
            </a:endParaRPr>
          </a:p>
        </p:txBody>
      </p:sp>
      <p:sp>
        <p:nvSpPr>
          <p:cNvPr id="1984" name="Google Shape;1984;p13"/>
          <p:cNvSpPr txBox="1"/>
          <p:nvPr/>
        </p:nvSpPr>
        <p:spPr>
          <a:xfrm>
            <a:off x="627750" y="880080"/>
            <a:ext cx="3285000" cy="5880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252629"/>
              </a:buClr>
              <a:buSzPts val="3000"/>
              <a:buFont typeface="Poly"/>
              <a:buNone/>
            </a:pPr>
            <a:r>
              <a:rPr lang="en-GB" sz="3000" b="0" i="0" u="none" strike="noStrike" cap="none">
                <a:solidFill>
                  <a:srgbClr val="252629"/>
                </a:solidFill>
                <a:latin typeface="Inter SemiBold"/>
                <a:ea typeface="Inter SemiBold"/>
                <a:cs typeface="Inter SemiBold"/>
                <a:sym typeface="Inter SemiBold"/>
              </a:rPr>
              <a:t>This is a headline</a:t>
            </a:r>
            <a:endParaRPr sz="3000" b="0" i="0" u="none" strike="noStrike" cap="none">
              <a:solidFill>
                <a:srgbClr val="252629"/>
              </a:solidFill>
              <a:latin typeface="Inter SemiBold"/>
              <a:ea typeface="Inter SemiBold"/>
              <a:cs typeface="Inter SemiBold"/>
              <a:sym typeface="Inter SemiBold"/>
            </a:endParaRPr>
          </a:p>
        </p:txBody>
      </p:sp>
      <p:grpSp>
        <p:nvGrpSpPr>
          <p:cNvPr id="1985" name="Google Shape;1985;p13"/>
          <p:cNvGrpSpPr/>
          <p:nvPr/>
        </p:nvGrpSpPr>
        <p:grpSpPr>
          <a:xfrm>
            <a:off x="7178490" y="941729"/>
            <a:ext cx="1489243" cy="1535818"/>
            <a:chOff x="7178490" y="1246529"/>
            <a:chExt cx="1489243" cy="1535818"/>
          </a:xfrm>
        </p:grpSpPr>
        <p:grpSp>
          <p:nvGrpSpPr>
            <p:cNvPr id="1986" name="Google Shape;1986;p13"/>
            <p:cNvGrpSpPr/>
            <p:nvPr/>
          </p:nvGrpSpPr>
          <p:grpSpPr>
            <a:xfrm>
              <a:off x="7178490" y="1246529"/>
              <a:ext cx="1489243" cy="1535818"/>
              <a:chOff x="4410598" y="381003"/>
              <a:chExt cx="1616108" cy="1666650"/>
            </a:xfrm>
          </p:grpSpPr>
          <p:pic>
            <p:nvPicPr>
              <p:cNvPr id="1987" name="Google Shape;1987;p13" descr="Ellipse 30.png"/>
              <p:cNvPicPr preferRelativeResize="0"/>
              <p:nvPr/>
            </p:nvPicPr>
            <p:blipFill rotWithShape="1">
              <a:blip r:embed="rId4">
                <a:alphaModFix/>
              </a:blip>
              <a:srcRect/>
              <a:stretch/>
            </p:blipFill>
            <p:spPr>
              <a:xfrm rot="-1274200">
                <a:off x="4606751" y="558082"/>
                <a:ext cx="1223802" cy="1312491"/>
              </a:xfrm>
              <a:prstGeom prst="rect">
                <a:avLst/>
              </a:prstGeom>
              <a:noFill/>
              <a:ln>
                <a:noFill/>
              </a:ln>
            </p:spPr>
          </p:pic>
          <p:sp>
            <p:nvSpPr>
              <p:cNvPr id="1988" name="Google Shape;1988;p13"/>
              <p:cNvSpPr/>
              <p:nvPr/>
            </p:nvSpPr>
            <p:spPr>
              <a:xfrm>
                <a:off x="4836536" y="646886"/>
                <a:ext cx="953100" cy="1003500"/>
              </a:xfrm>
              <a:prstGeom prst="ellipse">
                <a:avLst/>
              </a:prstGeom>
              <a:solidFill>
                <a:srgbClr val="FF4A11">
                  <a:alpha val="25098"/>
                </a:srgbClr>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grpSp>
        <p:sp>
          <p:nvSpPr>
            <p:cNvPr id="1989" name="Google Shape;1989;p13"/>
            <p:cNvSpPr txBox="1"/>
            <p:nvPr/>
          </p:nvSpPr>
          <p:spPr>
            <a:xfrm>
              <a:off x="7391675" y="1731475"/>
              <a:ext cx="1062900" cy="73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600"/>
                <a:buFont typeface="Arial"/>
                <a:buNone/>
              </a:pPr>
              <a:r>
                <a:rPr lang="en-GB" sz="1600" b="0" i="0" u="none" strike="noStrike" cap="none">
                  <a:solidFill>
                    <a:srgbClr val="FFFFFF"/>
                  </a:solidFill>
                  <a:latin typeface="Inter SemiBold"/>
                  <a:ea typeface="Inter SemiBold"/>
                  <a:cs typeface="Inter SemiBold"/>
                  <a:sym typeface="Inter SemiBold"/>
                </a:rPr>
                <a:t>393K€ </a:t>
              </a:r>
              <a:endParaRPr sz="1600" b="0" i="0" u="none" strike="noStrike" cap="none">
                <a:solidFill>
                  <a:srgbClr val="FFFFFF"/>
                </a:solidFill>
                <a:latin typeface="Inter SemiBold"/>
                <a:ea typeface="Inter SemiBold"/>
                <a:cs typeface="Inter SemiBold"/>
                <a:sym typeface="Inter SemiBold"/>
              </a:endParaRPr>
            </a:p>
            <a:p>
              <a:pPr marL="0" marR="0" lvl="0" indent="0" algn="ctr" rtl="0">
                <a:lnSpc>
                  <a:spcPct val="115000"/>
                </a:lnSpc>
                <a:spcBef>
                  <a:spcPts val="0"/>
                </a:spcBef>
                <a:spcAft>
                  <a:spcPts val="0"/>
                </a:spcAft>
                <a:buClr>
                  <a:srgbClr val="000000"/>
                </a:buClr>
                <a:buSzPts val="800"/>
                <a:buFont typeface="Arial"/>
                <a:buNone/>
              </a:pPr>
              <a:r>
                <a:rPr lang="en-GB" sz="800" b="0" i="0" u="none" strike="noStrike" cap="none">
                  <a:solidFill>
                    <a:srgbClr val="FFFFFF"/>
                  </a:solidFill>
                  <a:latin typeface="Inter Light"/>
                  <a:ea typeface="Inter Light"/>
                  <a:cs typeface="Inter Light"/>
                  <a:sym typeface="Inter Light"/>
                </a:rPr>
                <a:t>Cash at bank at Dec 2022</a:t>
              </a:r>
              <a:endParaRPr sz="800" b="0" i="0" u="none" strike="noStrike" cap="none">
                <a:solidFill>
                  <a:srgbClr val="FFFFFF"/>
                </a:solidFill>
                <a:latin typeface="Inter Light"/>
                <a:ea typeface="Inter Light"/>
                <a:cs typeface="Inter Light"/>
                <a:sym typeface="Inter Light"/>
              </a:endParaRPr>
            </a:p>
          </p:txBody>
        </p:sp>
      </p:grpSp>
      <p:sp>
        <p:nvSpPr>
          <p:cNvPr id="1990" name="Google Shape;1990;p13"/>
          <p:cNvSpPr txBox="1"/>
          <p:nvPr/>
        </p:nvSpPr>
        <p:spPr>
          <a:xfrm>
            <a:off x="628395" y="4459200"/>
            <a:ext cx="4363500" cy="232500"/>
          </a:xfrm>
          <a:prstGeom prst="rect">
            <a:avLst/>
          </a:prstGeom>
          <a:noFill/>
          <a:ln>
            <a:noFill/>
          </a:ln>
        </p:spPr>
        <p:txBody>
          <a:bodyPr spcFirstLastPara="1" wrap="square" lIns="19050" tIns="19050" rIns="19050" bIns="19050" anchor="ctr" anchorCtr="0">
            <a:spAutoFit/>
          </a:bodyPr>
          <a:lstStyle/>
          <a:p>
            <a:pPr marL="0" marR="0" lvl="0" indent="0" algn="l" rtl="0">
              <a:lnSpc>
                <a:spcPct val="110000"/>
              </a:lnSpc>
              <a:spcBef>
                <a:spcPts val="0"/>
              </a:spcBef>
              <a:spcAft>
                <a:spcPts val="0"/>
              </a:spcAft>
              <a:buClr>
                <a:schemeClr val="dk1"/>
              </a:buClr>
              <a:buSzPts val="800"/>
              <a:buFont typeface="Inter Light"/>
              <a:buNone/>
            </a:pPr>
            <a:r>
              <a:rPr lang="en-GB" sz="600" b="0" i="0" u="none" strike="noStrike" cap="none">
                <a:solidFill>
                  <a:schemeClr val="dk1"/>
                </a:solidFill>
                <a:latin typeface="Inter Light"/>
                <a:ea typeface="Inter Light"/>
                <a:cs typeface="Inter Light"/>
                <a:sym typeface="Inter Light"/>
              </a:rPr>
              <a:t>Hinweis: Dieses Diagramm funktioniert mit einer verknüpften Tabelle. Die Inhalte können oben rechts angepasst werden. </a:t>
            </a:r>
            <a:endParaRPr sz="600" b="0" i="0" u="none" strike="noStrike" cap="none">
              <a:solidFill>
                <a:srgbClr val="000000"/>
              </a:solidFill>
              <a:latin typeface="Inter Light"/>
              <a:ea typeface="Inter Light"/>
              <a:cs typeface="Inter Light"/>
              <a:sym typeface="Inter Light"/>
            </a:endParaRPr>
          </a:p>
          <a:p>
            <a:pPr marL="0" marR="0" lvl="0" indent="0" algn="l" rtl="0">
              <a:lnSpc>
                <a:spcPct val="110000"/>
              </a:lnSpc>
              <a:spcBef>
                <a:spcPts val="0"/>
              </a:spcBef>
              <a:spcAft>
                <a:spcPts val="0"/>
              </a:spcAft>
              <a:buClr>
                <a:srgbClr val="252629"/>
              </a:buClr>
              <a:buSzPts val="800"/>
              <a:buFont typeface="Inter Light"/>
              <a:buNone/>
            </a:pPr>
            <a:endParaRPr sz="600" b="0" i="0" u="none" strike="noStrike" cap="none">
              <a:solidFill>
                <a:srgbClr val="252629"/>
              </a:solidFill>
              <a:latin typeface="Inter Light"/>
              <a:ea typeface="Inter Light"/>
              <a:cs typeface="Inter Light"/>
              <a:sym typeface="Inter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1995" name="Google Shape;1995;p14" descr="bg_shape.png"/>
          <p:cNvPicPr preferRelativeResize="0"/>
          <p:nvPr/>
        </p:nvPicPr>
        <p:blipFill rotWithShape="1">
          <a:blip r:embed="rId3">
            <a:alphaModFix/>
          </a:blip>
          <a:srcRect/>
          <a:stretch/>
        </p:blipFill>
        <p:spPr>
          <a:xfrm rot="4885332">
            <a:off x="3304991" y="1788335"/>
            <a:ext cx="2554528" cy="2331490"/>
          </a:xfrm>
          <a:prstGeom prst="rect">
            <a:avLst/>
          </a:prstGeom>
          <a:noFill/>
          <a:ln>
            <a:noFill/>
          </a:ln>
        </p:spPr>
      </p:pic>
      <p:pic>
        <p:nvPicPr>
          <p:cNvPr id="1996" name="Google Shape;1996;p14" descr="Ellipse 4.png"/>
          <p:cNvPicPr preferRelativeResize="0"/>
          <p:nvPr/>
        </p:nvPicPr>
        <p:blipFill rotWithShape="1">
          <a:blip r:embed="rId4">
            <a:alphaModFix/>
          </a:blip>
          <a:srcRect/>
          <a:stretch/>
        </p:blipFill>
        <p:spPr>
          <a:xfrm rot="3243303">
            <a:off x="6478847" y="2020212"/>
            <a:ext cx="2023812" cy="2196674"/>
          </a:xfrm>
          <a:prstGeom prst="rect">
            <a:avLst/>
          </a:prstGeom>
          <a:noFill/>
          <a:ln>
            <a:noFill/>
          </a:ln>
        </p:spPr>
      </p:pic>
      <p:pic>
        <p:nvPicPr>
          <p:cNvPr id="1997" name="Google Shape;1997;p14" descr="Ellipse 30.png"/>
          <p:cNvPicPr preferRelativeResize="0"/>
          <p:nvPr/>
        </p:nvPicPr>
        <p:blipFill rotWithShape="1">
          <a:blip r:embed="rId5">
            <a:alphaModFix/>
          </a:blip>
          <a:srcRect/>
          <a:stretch/>
        </p:blipFill>
        <p:spPr>
          <a:xfrm rot="-1274202">
            <a:off x="976587" y="1889442"/>
            <a:ext cx="1929861" cy="2069724"/>
          </a:xfrm>
          <a:prstGeom prst="rect">
            <a:avLst/>
          </a:prstGeom>
          <a:noFill/>
          <a:ln>
            <a:noFill/>
          </a:ln>
        </p:spPr>
      </p:pic>
      <p:sp>
        <p:nvSpPr>
          <p:cNvPr id="1998" name="Google Shape;1998;p14"/>
          <p:cNvSpPr/>
          <p:nvPr/>
        </p:nvSpPr>
        <p:spPr>
          <a:xfrm>
            <a:off x="3721878" y="2190750"/>
            <a:ext cx="1855500" cy="1855500"/>
          </a:xfrm>
          <a:prstGeom prst="ellipse">
            <a:avLst/>
          </a:prstGeom>
          <a:solidFill>
            <a:srgbClr val="FF4A11">
              <a:alpha val="25098"/>
            </a:srgbClr>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sp>
        <p:nvSpPr>
          <p:cNvPr id="1999" name="Google Shape;1999;p14"/>
          <p:cNvSpPr/>
          <p:nvPr/>
        </p:nvSpPr>
        <p:spPr>
          <a:xfrm>
            <a:off x="6341586" y="1988178"/>
            <a:ext cx="1665000" cy="1665000"/>
          </a:xfrm>
          <a:prstGeom prst="ellipse">
            <a:avLst/>
          </a:prstGeom>
          <a:solidFill>
            <a:srgbClr val="FF4A11">
              <a:alpha val="25098"/>
            </a:srgbClr>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sp>
        <p:nvSpPr>
          <p:cNvPr id="2000" name="Google Shape;2000;p14"/>
          <p:cNvSpPr/>
          <p:nvPr/>
        </p:nvSpPr>
        <p:spPr>
          <a:xfrm>
            <a:off x="1338946" y="2029480"/>
            <a:ext cx="1503000" cy="1582500"/>
          </a:xfrm>
          <a:prstGeom prst="ellipse">
            <a:avLst/>
          </a:prstGeom>
          <a:solidFill>
            <a:srgbClr val="FF4A11">
              <a:alpha val="25098"/>
            </a:srgbClr>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sp>
        <p:nvSpPr>
          <p:cNvPr id="2001" name="Google Shape;2001;p14"/>
          <p:cNvSpPr txBox="1"/>
          <p:nvPr/>
        </p:nvSpPr>
        <p:spPr>
          <a:xfrm>
            <a:off x="1722665" y="2433236"/>
            <a:ext cx="437700" cy="654300"/>
          </a:xfrm>
          <a:prstGeom prst="rect">
            <a:avLst/>
          </a:prstGeom>
          <a:noFill/>
          <a:ln>
            <a:noFill/>
          </a:ln>
        </p:spPr>
        <p:txBody>
          <a:bodyPr spcFirstLastPara="1" wrap="square" lIns="19050" tIns="19050" rIns="19050" bIns="19050" anchor="ctr" anchorCtr="0">
            <a:spAutoFit/>
          </a:bodyPr>
          <a:lstStyle/>
          <a:p>
            <a:pPr marL="0" marR="0" lvl="0" indent="0" algn="ctr" rtl="0">
              <a:lnSpc>
                <a:spcPct val="115000"/>
              </a:lnSpc>
              <a:spcBef>
                <a:spcPts val="0"/>
              </a:spcBef>
              <a:spcAft>
                <a:spcPts val="0"/>
              </a:spcAft>
              <a:buClr>
                <a:srgbClr val="FFFFFF"/>
              </a:buClr>
              <a:buSzPts val="5300"/>
              <a:buFont typeface="Poly"/>
              <a:buNone/>
            </a:pPr>
            <a:r>
              <a:rPr lang="en-GB" sz="4000" b="0" i="0" u="none" strike="noStrike" cap="none">
                <a:solidFill>
                  <a:srgbClr val="FFFFFF"/>
                </a:solidFill>
                <a:latin typeface="Inter SemiBold"/>
                <a:ea typeface="Inter SemiBold"/>
                <a:cs typeface="Inter SemiBold"/>
                <a:sym typeface="Inter SemiBold"/>
              </a:rPr>
              <a:t>7</a:t>
            </a:r>
            <a:endParaRPr sz="4000" b="0" i="0" u="none" strike="noStrike" cap="none">
              <a:solidFill>
                <a:srgbClr val="000000"/>
              </a:solidFill>
              <a:latin typeface="Inter SemiBold"/>
              <a:ea typeface="Inter SemiBold"/>
              <a:cs typeface="Inter SemiBold"/>
              <a:sym typeface="Inter SemiBold"/>
            </a:endParaRPr>
          </a:p>
        </p:txBody>
      </p:sp>
      <p:sp>
        <p:nvSpPr>
          <p:cNvPr id="2002" name="Google Shape;2002;p14"/>
          <p:cNvSpPr txBox="1"/>
          <p:nvPr/>
        </p:nvSpPr>
        <p:spPr>
          <a:xfrm>
            <a:off x="1419251" y="3039650"/>
            <a:ext cx="1113900" cy="254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300"/>
              <a:buFont typeface="Inter Medium"/>
              <a:buNone/>
            </a:pPr>
            <a:r>
              <a:rPr lang="en-GB" sz="1400" b="0" i="0" u="none" strike="noStrike" cap="none">
                <a:solidFill>
                  <a:srgbClr val="FFFFFF"/>
                </a:solidFill>
                <a:latin typeface="Inter Light"/>
                <a:ea typeface="Inter Light"/>
                <a:cs typeface="Inter Light"/>
                <a:sym typeface="Inter Light"/>
              </a:rPr>
              <a:t>Cities</a:t>
            </a:r>
            <a:endParaRPr sz="1400" b="0" i="0" u="none" strike="noStrike" cap="none">
              <a:solidFill>
                <a:srgbClr val="000000"/>
              </a:solidFill>
              <a:latin typeface="Inter Light"/>
              <a:ea typeface="Inter Light"/>
              <a:cs typeface="Inter Light"/>
              <a:sym typeface="Inter Light"/>
            </a:endParaRPr>
          </a:p>
        </p:txBody>
      </p:sp>
      <p:sp>
        <p:nvSpPr>
          <p:cNvPr id="2003" name="Google Shape;2003;p14"/>
          <p:cNvSpPr txBox="1"/>
          <p:nvPr/>
        </p:nvSpPr>
        <p:spPr>
          <a:xfrm>
            <a:off x="3713301" y="2437841"/>
            <a:ext cx="1685700" cy="654300"/>
          </a:xfrm>
          <a:prstGeom prst="rect">
            <a:avLst/>
          </a:prstGeom>
          <a:noFill/>
          <a:ln>
            <a:noFill/>
          </a:ln>
        </p:spPr>
        <p:txBody>
          <a:bodyPr spcFirstLastPara="1" wrap="square" lIns="19050" tIns="19050" rIns="19050" bIns="19050" anchor="ctr" anchorCtr="0">
            <a:spAutoFit/>
          </a:bodyPr>
          <a:lstStyle/>
          <a:p>
            <a:pPr marL="0" marR="0" lvl="0" indent="0" algn="ctr" rtl="0">
              <a:lnSpc>
                <a:spcPct val="115000"/>
              </a:lnSpc>
              <a:spcBef>
                <a:spcPts val="0"/>
              </a:spcBef>
              <a:spcAft>
                <a:spcPts val="0"/>
              </a:spcAft>
              <a:buClr>
                <a:srgbClr val="FFFFFF"/>
              </a:buClr>
              <a:buSzPts val="5300"/>
              <a:buFont typeface="Poly"/>
              <a:buNone/>
            </a:pPr>
            <a:r>
              <a:rPr lang="en-GB" sz="4000" b="0" i="0" u="none" strike="noStrike" cap="none">
                <a:solidFill>
                  <a:srgbClr val="FFFFFF"/>
                </a:solidFill>
                <a:latin typeface="Inter SemiBold"/>
                <a:ea typeface="Inter SemiBold"/>
                <a:cs typeface="Inter SemiBold"/>
                <a:sym typeface="Inter SemiBold"/>
              </a:rPr>
              <a:t>900+</a:t>
            </a:r>
            <a:endParaRPr sz="4000" b="0" i="0" u="none" strike="noStrike" cap="none">
              <a:solidFill>
                <a:srgbClr val="000000"/>
              </a:solidFill>
              <a:latin typeface="Inter SemiBold"/>
              <a:ea typeface="Inter SemiBold"/>
              <a:cs typeface="Inter SemiBold"/>
              <a:sym typeface="Inter SemiBold"/>
            </a:endParaRPr>
          </a:p>
        </p:txBody>
      </p:sp>
      <p:sp>
        <p:nvSpPr>
          <p:cNvPr id="2004" name="Google Shape;2004;p14"/>
          <p:cNvSpPr txBox="1"/>
          <p:nvPr/>
        </p:nvSpPr>
        <p:spPr>
          <a:xfrm>
            <a:off x="3902721" y="3063775"/>
            <a:ext cx="1338000" cy="254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300"/>
              <a:buFont typeface="Inter Medium"/>
              <a:buNone/>
            </a:pPr>
            <a:r>
              <a:rPr lang="en-GB" sz="1400" b="0" i="0" u="none" strike="noStrike" cap="none">
                <a:solidFill>
                  <a:srgbClr val="FFFFFF"/>
                </a:solidFill>
                <a:latin typeface="Inter Light"/>
                <a:ea typeface="Inter Light"/>
                <a:cs typeface="Inter Light"/>
                <a:sym typeface="Inter Light"/>
              </a:rPr>
              <a:t>Customers</a:t>
            </a:r>
            <a:endParaRPr sz="1400" b="0" i="0" u="none" strike="noStrike" cap="none">
              <a:solidFill>
                <a:srgbClr val="000000"/>
              </a:solidFill>
              <a:latin typeface="Inter Light"/>
              <a:ea typeface="Inter Light"/>
              <a:cs typeface="Inter Light"/>
              <a:sym typeface="Inter Light"/>
            </a:endParaRPr>
          </a:p>
        </p:txBody>
      </p:sp>
      <p:sp>
        <p:nvSpPr>
          <p:cNvPr id="2005" name="Google Shape;2005;p14"/>
          <p:cNvSpPr txBox="1"/>
          <p:nvPr/>
        </p:nvSpPr>
        <p:spPr>
          <a:xfrm>
            <a:off x="7060788" y="2437841"/>
            <a:ext cx="736200" cy="654300"/>
          </a:xfrm>
          <a:prstGeom prst="rect">
            <a:avLst/>
          </a:prstGeom>
          <a:noFill/>
          <a:ln>
            <a:noFill/>
          </a:ln>
        </p:spPr>
        <p:txBody>
          <a:bodyPr spcFirstLastPara="1" wrap="square" lIns="19050" tIns="19050" rIns="19050" bIns="19050" anchor="ctr" anchorCtr="0">
            <a:spAutoFit/>
          </a:bodyPr>
          <a:lstStyle/>
          <a:p>
            <a:pPr marL="0" marR="0" lvl="0" indent="0" algn="ctr" rtl="0">
              <a:lnSpc>
                <a:spcPct val="115000"/>
              </a:lnSpc>
              <a:spcBef>
                <a:spcPts val="0"/>
              </a:spcBef>
              <a:spcAft>
                <a:spcPts val="0"/>
              </a:spcAft>
              <a:buClr>
                <a:srgbClr val="FFFFFF"/>
              </a:buClr>
              <a:buSzPts val="5300"/>
              <a:buFont typeface="Poly"/>
              <a:buNone/>
            </a:pPr>
            <a:r>
              <a:rPr lang="en-GB" sz="4000" b="0" i="0" u="none" strike="noStrike" cap="none">
                <a:solidFill>
                  <a:srgbClr val="FFFFFF"/>
                </a:solidFill>
                <a:latin typeface="Inter SemiBold"/>
                <a:ea typeface="Inter SemiBold"/>
                <a:cs typeface="Inter SemiBold"/>
                <a:sym typeface="Inter SemiBold"/>
              </a:rPr>
              <a:t>12</a:t>
            </a:r>
            <a:endParaRPr sz="4000" b="0" i="0" u="none" strike="noStrike" cap="none">
              <a:solidFill>
                <a:srgbClr val="000000"/>
              </a:solidFill>
              <a:latin typeface="Inter SemiBold"/>
              <a:ea typeface="Inter SemiBold"/>
              <a:cs typeface="Inter SemiBold"/>
              <a:sym typeface="Inter SemiBold"/>
            </a:endParaRPr>
          </a:p>
        </p:txBody>
      </p:sp>
      <p:sp>
        <p:nvSpPr>
          <p:cNvPr id="2006" name="Google Shape;2006;p14"/>
          <p:cNvSpPr txBox="1"/>
          <p:nvPr/>
        </p:nvSpPr>
        <p:spPr>
          <a:xfrm>
            <a:off x="6670951" y="3046080"/>
            <a:ext cx="1556100" cy="2541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300"/>
              <a:buFont typeface="Inter Medium"/>
              <a:buNone/>
            </a:pPr>
            <a:r>
              <a:rPr lang="en-GB" sz="1400" b="0" i="0" u="none" strike="noStrike" cap="none">
                <a:solidFill>
                  <a:srgbClr val="FFFFFF"/>
                </a:solidFill>
                <a:latin typeface="Inter Light"/>
                <a:ea typeface="Inter Light"/>
                <a:cs typeface="Inter Light"/>
                <a:sym typeface="Inter Light"/>
              </a:rPr>
              <a:t>Weekly Meetings</a:t>
            </a:r>
            <a:endParaRPr sz="1400" b="0" i="0" u="none" strike="noStrike" cap="none">
              <a:solidFill>
                <a:srgbClr val="000000"/>
              </a:solidFill>
              <a:latin typeface="Inter Light"/>
              <a:ea typeface="Inter Light"/>
              <a:cs typeface="Inter Light"/>
              <a:sym typeface="Inter Light"/>
            </a:endParaRPr>
          </a:p>
        </p:txBody>
      </p:sp>
      <p:sp>
        <p:nvSpPr>
          <p:cNvPr id="2007" name="Google Shape;2007;p14"/>
          <p:cNvSpPr txBox="1"/>
          <p:nvPr/>
        </p:nvSpPr>
        <p:spPr>
          <a:xfrm>
            <a:off x="628407" y="924300"/>
            <a:ext cx="4255800" cy="5004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252629"/>
              </a:buClr>
              <a:buSzPts val="3000"/>
              <a:buFont typeface="Poly"/>
              <a:buNone/>
            </a:pPr>
            <a:r>
              <a:rPr lang="en-GB" sz="3000" b="0" i="0" u="none" strike="noStrike" cap="none">
                <a:solidFill>
                  <a:srgbClr val="000000"/>
                </a:solidFill>
                <a:latin typeface="Inter SemiBold"/>
                <a:ea typeface="Inter SemiBold"/>
                <a:cs typeface="Inter SemiBold"/>
                <a:sym typeface="Inter SemiBold"/>
              </a:rPr>
              <a:t>Numbers &amp; Facts</a:t>
            </a:r>
            <a:endParaRPr sz="3000" b="0" i="0" u="none" strike="noStrike" cap="none">
              <a:solidFill>
                <a:srgbClr val="000000"/>
              </a:solidFill>
              <a:latin typeface="Inter SemiBold"/>
              <a:ea typeface="Inter SemiBold"/>
              <a:cs typeface="Inter SemiBold"/>
              <a:sym typeface="Inter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Shape 2057"/>
        <p:cNvGrpSpPr/>
        <p:nvPr/>
      </p:nvGrpSpPr>
      <p:grpSpPr>
        <a:xfrm>
          <a:off x="0" y="0"/>
          <a:ext cx="0" cy="0"/>
          <a:chOff x="0" y="0"/>
          <a:chExt cx="0" cy="0"/>
        </a:xfrm>
      </p:grpSpPr>
      <p:sp>
        <p:nvSpPr>
          <p:cNvPr id="2058" name="Google Shape;2058;p21"/>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p>
            <a:pPr marL="0" lvl="0" indent="0" algn="ctr" rtl="0">
              <a:lnSpc>
                <a:spcPct val="100000"/>
              </a:lnSpc>
              <a:spcBef>
                <a:spcPts val="0"/>
              </a:spcBef>
              <a:spcAft>
                <a:spcPts val="0"/>
              </a:spcAft>
              <a:buClr>
                <a:srgbClr val="163251"/>
              </a:buClr>
              <a:buSzPts val="800"/>
              <a:buFont typeface="Open Sans"/>
              <a:buNone/>
            </a:pPr>
            <a:fld id="{00000000-1234-1234-1234-123412341234}" type="slidenum">
              <a:rPr lang="en-GB"/>
              <a:t>18</a:t>
            </a:fld>
            <a:endParaRPr/>
          </a:p>
        </p:txBody>
      </p:sp>
      <p:sp>
        <p:nvSpPr>
          <p:cNvPr id="2059" name="Google Shape;2059;p21"/>
          <p:cNvSpPr txBox="1">
            <a:spLocks noGrp="1"/>
          </p:cNvSpPr>
          <p:nvPr>
            <p:ph type="title"/>
          </p:nvPr>
        </p:nvSpPr>
        <p:spPr>
          <a:xfrm>
            <a:off x="581383" y="560681"/>
            <a:ext cx="5923800" cy="2463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Next Steps</a:t>
            </a:r>
            <a:endParaRPr/>
          </a:p>
        </p:txBody>
      </p:sp>
      <p:sp>
        <p:nvSpPr>
          <p:cNvPr id="2060" name="Google Shape;2060;p21"/>
          <p:cNvSpPr txBox="1">
            <a:spLocks noGrp="1"/>
          </p:cNvSpPr>
          <p:nvPr>
            <p:ph type="subTitle" idx="1"/>
          </p:nvPr>
        </p:nvSpPr>
        <p:spPr>
          <a:xfrm>
            <a:off x="581375" y="955975"/>
            <a:ext cx="6966900" cy="6180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Three more secrets to giving a good presentation </a:t>
            </a:r>
            <a:endParaRPr/>
          </a:p>
        </p:txBody>
      </p:sp>
      <p:sp>
        <p:nvSpPr>
          <p:cNvPr id="2061" name="Google Shape;2061;p21"/>
          <p:cNvSpPr txBox="1">
            <a:spLocks noGrp="1"/>
          </p:cNvSpPr>
          <p:nvPr>
            <p:ph type="subTitle" idx="2"/>
          </p:nvPr>
        </p:nvSpPr>
        <p:spPr>
          <a:xfrm>
            <a:off x="581334" y="1717734"/>
            <a:ext cx="7987800" cy="1423800"/>
          </a:xfrm>
          <a:prstGeom prst="rect">
            <a:avLst/>
          </a:prstGeom>
          <a:noFill/>
          <a:ln>
            <a:noFill/>
          </a:ln>
        </p:spPr>
        <p:txBody>
          <a:bodyPr spcFirstLastPara="1" wrap="square" lIns="19050" tIns="19050" rIns="19050" bIns="19050" anchor="t" anchorCtr="0">
            <a:sp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0"/>
              </a:spcBef>
              <a:spcAft>
                <a:spcPts val="0"/>
              </a:spcAft>
              <a:buSzPts val="1500"/>
              <a:buNone/>
            </a:pPr>
            <a:r>
              <a:rPr lang="en-GB"/>
              <a:t>These are the three tricks that will improve your skills:</a:t>
            </a:r>
            <a:endParaRPr/>
          </a:p>
          <a:p>
            <a:pPr marL="0" marR="0" lvl="0" indent="0" algn="l" rtl="0">
              <a:lnSpc>
                <a:spcPct val="100000"/>
              </a:lnSpc>
              <a:spcBef>
                <a:spcPts val="0"/>
              </a:spcBef>
              <a:spcAft>
                <a:spcPts val="0"/>
              </a:spcAft>
              <a:buSzPts val="1500"/>
              <a:buNone/>
            </a:pPr>
            <a:endParaRPr b="1">
              <a:solidFill>
                <a:schemeClr val="lt1"/>
              </a:solidFill>
            </a:endParaRPr>
          </a:p>
          <a:p>
            <a:pPr marL="0" lvl="0" indent="0" algn="l" rtl="0">
              <a:lnSpc>
                <a:spcPct val="100000"/>
              </a:lnSpc>
              <a:spcBef>
                <a:spcPts val="0"/>
              </a:spcBef>
              <a:spcAft>
                <a:spcPts val="0"/>
              </a:spcAft>
              <a:buSzPts val="1500"/>
              <a:buNone/>
            </a:pPr>
            <a:endParaRPr/>
          </a:p>
          <a:p>
            <a:pPr marL="0" lvl="0" indent="0" algn="l" rtl="0">
              <a:lnSpc>
                <a:spcPct val="100000"/>
              </a:lnSpc>
              <a:spcBef>
                <a:spcPts val="0"/>
              </a:spcBef>
              <a:spcAft>
                <a:spcPts val="0"/>
              </a:spcAft>
              <a:buSzPts val="1500"/>
              <a:buNone/>
            </a:pPr>
            <a:endParaRPr/>
          </a:p>
          <a:p>
            <a:pPr marL="177800" lvl="0" indent="0" algn="l" rtl="0">
              <a:lnSpc>
                <a:spcPct val="100000"/>
              </a:lnSpc>
              <a:spcBef>
                <a:spcPts val="0"/>
              </a:spcBef>
              <a:spcAft>
                <a:spcPts val="0"/>
              </a:spcAft>
              <a:buSzPts val="1500"/>
              <a:buNone/>
            </a:pPr>
            <a:endParaRPr/>
          </a:p>
        </p:txBody>
      </p:sp>
      <p:sp>
        <p:nvSpPr>
          <p:cNvPr id="2062" name="Google Shape;2062;p21"/>
          <p:cNvSpPr txBox="1"/>
          <p:nvPr/>
        </p:nvSpPr>
        <p:spPr>
          <a:xfrm>
            <a:off x="886125" y="2454575"/>
            <a:ext cx="1217100" cy="415500"/>
          </a:xfrm>
          <a:prstGeom prst="rect">
            <a:avLst/>
          </a:prstGeom>
          <a:noFill/>
          <a:ln>
            <a:noFill/>
          </a:ln>
        </p:spPr>
        <p:txBody>
          <a:bodyPr spcFirstLastPara="1" wrap="square" lIns="91425" tIns="91425" rIns="91425" bIns="91425" anchor="t" anchorCtr="0">
            <a:spAutoFit/>
          </a:bodyPr>
          <a:lstStyle/>
          <a:p>
            <a:pPr marL="0" marR="0" lvl="0" indent="-95250" algn="l" rtl="0">
              <a:lnSpc>
                <a:spcPct val="100000"/>
              </a:lnSpc>
              <a:spcBef>
                <a:spcPts val="0"/>
              </a:spcBef>
              <a:spcAft>
                <a:spcPts val="0"/>
              </a:spcAft>
              <a:buClr>
                <a:schemeClr val="lt1"/>
              </a:buClr>
              <a:buSzPts val="1500"/>
              <a:buFont typeface="Open Sans SemiBold"/>
              <a:buChar char="●"/>
            </a:pPr>
            <a:r>
              <a:rPr lang="en-GB" sz="1500" b="0" i="0" u="none" strike="noStrike" cap="none">
                <a:solidFill>
                  <a:srgbClr val="163251"/>
                </a:solidFill>
                <a:latin typeface="Open Sans"/>
                <a:ea typeface="Open Sans"/>
                <a:cs typeface="Open Sans"/>
                <a:sym typeface="Open Sans"/>
              </a:rPr>
              <a:t> Practice</a:t>
            </a:r>
            <a:endParaRPr sz="1400" b="0" i="0" u="none" strike="noStrike" cap="none">
              <a:solidFill>
                <a:srgbClr val="000000"/>
              </a:solidFill>
              <a:latin typeface="Open Sans SemiBold"/>
              <a:ea typeface="Open Sans SemiBold"/>
              <a:cs typeface="Open Sans SemiBold"/>
              <a:sym typeface="Open Sans SemiBold"/>
            </a:endParaRPr>
          </a:p>
        </p:txBody>
      </p:sp>
      <p:sp>
        <p:nvSpPr>
          <p:cNvPr id="2063" name="Google Shape;2063;p21"/>
          <p:cNvSpPr txBox="1"/>
          <p:nvPr/>
        </p:nvSpPr>
        <p:spPr>
          <a:xfrm>
            <a:off x="886125" y="2869925"/>
            <a:ext cx="1217100" cy="415500"/>
          </a:xfrm>
          <a:prstGeom prst="rect">
            <a:avLst/>
          </a:prstGeom>
          <a:noFill/>
          <a:ln>
            <a:noFill/>
          </a:ln>
        </p:spPr>
        <p:txBody>
          <a:bodyPr spcFirstLastPara="1" wrap="square" lIns="91425" tIns="91425" rIns="91425" bIns="91425" anchor="t" anchorCtr="0">
            <a:spAutoFit/>
          </a:bodyPr>
          <a:lstStyle/>
          <a:p>
            <a:pPr marL="0" marR="0" lvl="0" indent="-95250" algn="l" rtl="0">
              <a:lnSpc>
                <a:spcPct val="100000"/>
              </a:lnSpc>
              <a:spcBef>
                <a:spcPts val="0"/>
              </a:spcBef>
              <a:spcAft>
                <a:spcPts val="0"/>
              </a:spcAft>
              <a:buClr>
                <a:schemeClr val="lt1"/>
              </a:buClr>
              <a:buSzPts val="1500"/>
              <a:buFont typeface="Open Sans SemiBold"/>
              <a:buChar char="●"/>
            </a:pPr>
            <a:r>
              <a:rPr lang="en-GB" sz="1500" b="0" i="0" u="none" strike="noStrike" cap="none">
                <a:solidFill>
                  <a:srgbClr val="163251"/>
                </a:solidFill>
                <a:latin typeface="Open Sans"/>
                <a:ea typeface="Open Sans"/>
                <a:cs typeface="Open Sans"/>
                <a:sym typeface="Open Sans"/>
              </a:rPr>
              <a:t> Practice</a:t>
            </a:r>
            <a:endParaRPr sz="1400" b="0" i="0" u="none" strike="noStrike" cap="none">
              <a:solidFill>
                <a:srgbClr val="000000"/>
              </a:solidFill>
              <a:latin typeface="Open Sans SemiBold"/>
              <a:ea typeface="Open Sans SemiBold"/>
              <a:cs typeface="Open Sans SemiBold"/>
              <a:sym typeface="Open Sans SemiBold"/>
            </a:endParaRPr>
          </a:p>
        </p:txBody>
      </p:sp>
      <p:sp>
        <p:nvSpPr>
          <p:cNvPr id="2064" name="Google Shape;2064;p21"/>
          <p:cNvSpPr txBox="1"/>
          <p:nvPr/>
        </p:nvSpPr>
        <p:spPr>
          <a:xfrm>
            <a:off x="886125" y="3285275"/>
            <a:ext cx="1217100" cy="415500"/>
          </a:xfrm>
          <a:prstGeom prst="rect">
            <a:avLst/>
          </a:prstGeom>
          <a:noFill/>
          <a:ln>
            <a:noFill/>
          </a:ln>
        </p:spPr>
        <p:txBody>
          <a:bodyPr spcFirstLastPara="1" wrap="square" lIns="91425" tIns="91425" rIns="91425" bIns="91425" anchor="t" anchorCtr="0">
            <a:spAutoFit/>
          </a:bodyPr>
          <a:lstStyle/>
          <a:p>
            <a:pPr marL="0" marR="0" lvl="0" indent="-95250" algn="l" rtl="0">
              <a:lnSpc>
                <a:spcPct val="100000"/>
              </a:lnSpc>
              <a:spcBef>
                <a:spcPts val="0"/>
              </a:spcBef>
              <a:spcAft>
                <a:spcPts val="0"/>
              </a:spcAft>
              <a:buClr>
                <a:schemeClr val="lt1"/>
              </a:buClr>
              <a:buSzPts val="1500"/>
              <a:buFont typeface="Open Sans SemiBold"/>
              <a:buChar char="●"/>
            </a:pPr>
            <a:r>
              <a:rPr lang="en-GB" sz="1500" b="0" i="0" u="none" strike="noStrike" cap="none">
                <a:solidFill>
                  <a:srgbClr val="163251"/>
                </a:solidFill>
                <a:latin typeface="Open Sans"/>
                <a:ea typeface="Open Sans"/>
                <a:cs typeface="Open Sans"/>
                <a:sym typeface="Open Sans"/>
              </a:rPr>
              <a:t> Practice</a:t>
            </a:r>
            <a:endParaRPr sz="1400" b="0" i="0" u="none" strike="noStrike" cap="none">
              <a:solidFill>
                <a:srgbClr val="000000"/>
              </a:solidFill>
              <a:latin typeface="Open Sans SemiBold"/>
              <a:ea typeface="Open Sans SemiBold"/>
              <a:cs typeface="Open Sans SemiBold"/>
              <a:sym typeface="Open Sans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pic>
        <p:nvPicPr>
          <p:cNvPr id="2069" name="Google Shape;2069;p22" descr="NF_Logo_granite.png"/>
          <p:cNvPicPr preferRelativeResize="0"/>
          <p:nvPr/>
        </p:nvPicPr>
        <p:blipFill rotWithShape="1">
          <a:blip r:embed="rId3">
            <a:alphaModFix/>
          </a:blip>
          <a:srcRect/>
          <a:stretch/>
        </p:blipFill>
        <p:spPr>
          <a:xfrm>
            <a:off x="7512501" y="625440"/>
            <a:ext cx="1047229" cy="240863"/>
          </a:xfrm>
          <a:prstGeom prst="rect">
            <a:avLst/>
          </a:prstGeom>
          <a:noFill/>
          <a:ln>
            <a:noFill/>
          </a:ln>
        </p:spPr>
      </p:pic>
      <p:sp>
        <p:nvSpPr>
          <p:cNvPr id="2070" name="Google Shape;2070;p22"/>
          <p:cNvSpPr txBox="1"/>
          <p:nvPr/>
        </p:nvSpPr>
        <p:spPr>
          <a:xfrm>
            <a:off x="635275" y="2299275"/>
            <a:ext cx="6834000" cy="2193300"/>
          </a:xfrm>
          <a:prstGeom prst="rect">
            <a:avLst/>
          </a:prstGeom>
          <a:noFill/>
          <a:ln>
            <a:noFill/>
          </a:ln>
        </p:spPr>
        <p:txBody>
          <a:bodyPr spcFirstLastPara="1" wrap="square" lIns="19050" tIns="19050" rIns="19050" bIns="19050" anchor="b" anchorCtr="0">
            <a:spAutoFit/>
          </a:bodyPr>
          <a:lstStyle/>
          <a:p>
            <a:pPr marL="0" marR="0" lvl="0" indent="0" algn="l" rtl="0">
              <a:lnSpc>
                <a:spcPct val="100000"/>
              </a:lnSpc>
              <a:spcBef>
                <a:spcPts val="0"/>
              </a:spcBef>
              <a:spcAft>
                <a:spcPts val="0"/>
              </a:spcAft>
              <a:buClr>
                <a:srgbClr val="FFFFFF"/>
              </a:buClr>
              <a:buSzPts val="7500"/>
              <a:buFont typeface="Poly"/>
              <a:buNone/>
            </a:pPr>
            <a:r>
              <a:rPr lang="en-GB" sz="7000" b="0" i="0" u="none" strike="noStrike" cap="none">
                <a:solidFill>
                  <a:srgbClr val="FF4A11"/>
                </a:solidFill>
                <a:latin typeface="Inter SemiBold"/>
                <a:ea typeface="Inter SemiBold"/>
                <a:cs typeface="Inter SemiBold"/>
                <a:sym typeface="Inter SemiBold"/>
              </a:rPr>
              <a:t>The End…</a:t>
            </a:r>
            <a:endParaRPr sz="7000" b="0" i="0" u="none" strike="noStrike" cap="none">
              <a:solidFill>
                <a:srgbClr val="FF4A11"/>
              </a:solidFill>
              <a:latin typeface="Inter SemiBold"/>
              <a:ea typeface="Inter SemiBold"/>
              <a:cs typeface="Inter SemiBold"/>
              <a:sym typeface="Inter SemiBold"/>
            </a:endParaRPr>
          </a:p>
          <a:p>
            <a:pPr marL="0" marR="0" lvl="0" indent="0" algn="l" rtl="0">
              <a:lnSpc>
                <a:spcPct val="100000"/>
              </a:lnSpc>
              <a:spcBef>
                <a:spcPts val="0"/>
              </a:spcBef>
              <a:spcAft>
                <a:spcPts val="0"/>
              </a:spcAft>
              <a:buClr>
                <a:srgbClr val="FFFFFF"/>
              </a:buClr>
              <a:buSzPts val="7500"/>
              <a:buFont typeface="Poly"/>
              <a:buNone/>
            </a:pPr>
            <a:r>
              <a:rPr lang="en-GB" sz="7000" b="0" i="0" u="none" strike="noStrike" cap="none">
                <a:solidFill>
                  <a:srgbClr val="FF4A11"/>
                </a:solidFill>
                <a:latin typeface="Inter SemiBold"/>
                <a:ea typeface="Inter SemiBold"/>
                <a:cs typeface="Inter SemiBold"/>
                <a:sym typeface="Inter SemiBold"/>
              </a:rPr>
              <a:t>Questions?</a:t>
            </a:r>
            <a:endParaRPr sz="7000" b="0" i="0" u="none" strike="noStrike" cap="none">
              <a:solidFill>
                <a:srgbClr val="FF4A11"/>
              </a:solidFill>
              <a:latin typeface="Inter SemiBold"/>
              <a:ea typeface="Inter SemiBold"/>
              <a:cs typeface="Inter SemiBold"/>
              <a:sym typeface="Inter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Shape 1711"/>
        <p:cNvGrpSpPr/>
        <p:nvPr/>
      </p:nvGrpSpPr>
      <p:grpSpPr>
        <a:xfrm>
          <a:off x="0" y="0"/>
          <a:ext cx="0" cy="0"/>
          <a:chOff x="0" y="0"/>
          <a:chExt cx="0" cy="0"/>
        </a:xfrm>
      </p:grpSpPr>
      <p:sp>
        <p:nvSpPr>
          <p:cNvPr id="1712" name="Google Shape;1712;g2f6947426b9_3_692"/>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p>
            <a:pPr marL="0" lvl="0" indent="0" algn="ctr" rtl="0">
              <a:lnSpc>
                <a:spcPct val="100000"/>
              </a:lnSpc>
              <a:spcBef>
                <a:spcPts val="0"/>
              </a:spcBef>
              <a:spcAft>
                <a:spcPts val="0"/>
              </a:spcAft>
              <a:buClr>
                <a:srgbClr val="163251"/>
              </a:buClr>
              <a:buSzPts val="800"/>
              <a:buFont typeface="Open Sans"/>
              <a:buNone/>
            </a:pPr>
            <a:fld id="{00000000-1234-1234-1234-123412341234}" type="slidenum">
              <a:rPr lang="en-GB"/>
              <a:t>2</a:t>
            </a:fld>
            <a:endParaRPr/>
          </a:p>
        </p:txBody>
      </p:sp>
      <p:sp>
        <p:nvSpPr>
          <p:cNvPr id="1713" name="Google Shape;1713;g2f6947426b9_3_692"/>
          <p:cNvSpPr txBox="1">
            <a:spLocks noGrp="1"/>
          </p:cNvSpPr>
          <p:nvPr>
            <p:ph type="title"/>
          </p:nvPr>
        </p:nvSpPr>
        <p:spPr>
          <a:xfrm>
            <a:off x="581383" y="560681"/>
            <a:ext cx="5923800" cy="2463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Management Summary</a:t>
            </a:r>
            <a:endParaRPr/>
          </a:p>
        </p:txBody>
      </p:sp>
      <p:sp>
        <p:nvSpPr>
          <p:cNvPr id="1714" name="Google Shape;1714;g2f6947426b9_3_692"/>
          <p:cNvSpPr txBox="1">
            <a:spLocks noGrp="1"/>
          </p:cNvSpPr>
          <p:nvPr>
            <p:ph type="subTitle" idx="1"/>
          </p:nvPr>
        </p:nvSpPr>
        <p:spPr>
          <a:xfrm>
            <a:off x="581375" y="955975"/>
            <a:ext cx="8245500" cy="6180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Muesli company aims to increase its delivery processes with a data-driven approach</a:t>
            </a:r>
            <a:endParaRPr/>
          </a:p>
        </p:txBody>
      </p:sp>
      <p:sp>
        <p:nvSpPr>
          <p:cNvPr id="1715" name="Google Shape;1715;g2f6947426b9_3_692"/>
          <p:cNvSpPr txBox="1"/>
          <p:nvPr/>
        </p:nvSpPr>
        <p:spPr>
          <a:xfrm>
            <a:off x="581376" y="2068321"/>
            <a:ext cx="34044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de-DE" sz="1200" b="0" i="0" u="none" strike="noStrike" cap="none" dirty="0">
                <a:solidFill>
                  <a:srgbClr val="000000"/>
                </a:solidFill>
                <a:latin typeface="Open Sans"/>
                <a:ea typeface="Open Sans"/>
                <a:cs typeface="Open Sans"/>
                <a:sym typeface="Open Sans"/>
              </a:rPr>
              <a:t>Text</a:t>
            </a:r>
          </a:p>
          <a:p>
            <a:pPr marL="285750" marR="0" lvl="0" indent="-285750" algn="l" rtl="0">
              <a:lnSpc>
                <a:spcPct val="100000"/>
              </a:lnSpc>
              <a:spcBef>
                <a:spcPts val="0"/>
              </a:spcBef>
              <a:spcAft>
                <a:spcPts val="0"/>
              </a:spcAft>
              <a:buClr>
                <a:srgbClr val="000000"/>
              </a:buClr>
              <a:buSzPts val="1200"/>
              <a:buFont typeface="Arial"/>
              <a:buChar char="•"/>
            </a:pPr>
            <a:r>
              <a:rPr lang="de-DE" sz="1200" dirty="0" err="1">
                <a:latin typeface="Open Sans"/>
                <a:ea typeface="Open Sans"/>
                <a:cs typeface="Open Sans"/>
                <a:sym typeface="Open Sans"/>
              </a:rPr>
              <a:t>Ttext</a:t>
            </a:r>
            <a:endParaRPr dirty="0"/>
          </a:p>
        </p:txBody>
      </p:sp>
      <p:sp>
        <p:nvSpPr>
          <p:cNvPr id="1716" name="Google Shape;1716;g2f6947426b9_3_692"/>
          <p:cNvSpPr txBox="1"/>
          <p:nvPr/>
        </p:nvSpPr>
        <p:spPr>
          <a:xfrm>
            <a:off x="4649110" y="2068321"/>
            <a:ext cx="34044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de-DE" sz="1200" dirty="0">
                <a:latin typeface="Open Sans"/>
                <a:ea typeface="Open Sans"/>
                <a:cs typeface="Open Sans"/>
                <a:sym typeface="Open Sans"/>
              </a:rPr>
              <a:t>Text</a:t>
            </a:r>
          </a:p>
          <a:p>
            <a:pPr marL="285750" marR="0" lvl="0" indent="-285750" algn="l" rtl="0">
              <a:lnSpc>
                <a:spcPct val="100000"/>
              </a:lnSpc>
              <a:spcBef>
                <a:spcPts val="0"/>
              </a:spcBef>
              <a:spcAft>
                <a:spcPts val="0"/>
              </a:spcAft>
              <a:buClr>
                <a:srgbClr val="000000"/>
              </a:buClr>
              <a:buSzPts val="1200"/>
              <a:buFont typeface="Arial"/>
              <a:buChar char="•"/>
            </a:pPr>
            <a:r>
              <a:rPr lang="de-DE" sz="1200" dirty="0">
                <a:latin typeface="Open Sans"/>
                <a:ea typeface="Open Sans"/>
                <a:cs typeface="Open Sans"/>
                <a:sym typeface="Open Sans"/>
              </a:rPr>
              <a:t>Text</a:t>
            </a:r>
            <a:endParaRPr dirty="0"/>
          </a:p>
        </p:txBody>
      </p:sp>
      <p:sp>
        <p:nvSpPr>
          <p:cNvPr id="1717" name="Google Shape;1717;g2f6947426b9_3_692"/>
          <p:cNvSpPr/>
          <p:nvPr/>
        </p:nvSpPr>
        <p:spPr>
          <a:xfrm>
            <a:off x="638875" y="1722975"/>
            <a:ext cx="1594500" cy="290400"/>
          </a:xfrm>
          <a:prstGeom prst="roundRect">
            <a:avLst>
              <a:gd name="adj" fmla="val 50000"/>
            </a:avLst>
          </a:prstGeom>
          <a:solidFill>
            <a:srgbClr val="FF4A11"/>
          </a:solidFill>
          <a:ln>
            <a:noFill/>
          </a:ln>
        </p:spPr>
        <p:txBody>
          <a:bodyPr spcFirstLastPara="1" wrap="square" lIns="19050" tIns="19050" rIns="19050" bIns="19050" anchor="ctr" anchorCtr="0">
            <a:noAutofit/>
          </a:bodyPr>
          <a:lstStyle/>
          <a:p>
            <a:pPr marL="0" marR="0" lvl="0" indent="0" algn="ctr" rtl="0">
              <a:lnSpc>
                <a:spcPct val="110000"/>
              </a:lnSpc>
              <a:spcBef>
                <a:spcPts val="0"/>
              </a:spcBef>
              <a:spcAft>
                <a:spcPts val="0"/>
              </a:spcAft>
              <a:buClr>
                <a:srgbClr val="FFFFFF"/>
              </a:buClr>
              <a:buSzPts val="800"/>
              <a:buFont typeface="Inter SemiBold"/>
              <a:buNone/>
            </a:pPr>
            <a:r>
              <a:rPr lang="en-GB" sz="1100">
                <a:solidFill>
                  <a:srgbClr val="FFFFFF"/>
                </a:solidFill>
                <a:latin typeface="Inter SemiBold"/>
                <a:ea typeface="Inter SemiBold"/>
                <a:cs typeface="Inter SemiBold"/>
                <a:sym typeface="Inter SemiBold"/>
              </a:rPr>
              <a:t>Current Situation</a:t>
            </a:r>
            <a:endParaRPr sz="1100" b="0" i="0" u="none" strike="noStrike" cap="none">
              <a:solidFill>
                <a:srgbClr val="000000"/>
              </a:solidFill>
              <a:latin typeface="Arial"/>
              <a:ea typeface="Arial"/>
              <a:cs typeface="Arial"/>
              <a:sym typeface="Arial"/>
            </a:endParaRPr>
          </a:p>
        </p:txBody>
      </p:sp>
      <p:sp>
        <p:nvSpPr>
          <p:cNvPr id="1718" name="Google Shape;1718;g2f6947426b9_3_692"/>
          <p:cNvSpPr/>
          <p:nvPr/>
        </p:nvSpPr>
        <p:spPr>
          <a:xfrm>
            <a:off x="4649100" y="1722975"/>
            <a:ext cx="1594500" cy="290400"/>
          </a:xfrm>
          <a:prstGeom prst="roundRect">
            <a:avLst>
              <a:gd name="adj" fmla="val 50000"/>
            </a:avLst>
          </a:prstGeom>
          <a:solidFill>
            <a:srgbClr val="FF4A11"/>
          </a:solidFill>
          <a:ln>
            <a:noFill/>
          </a:ln>
        </p:spPr>
        <p:txBody>
          <a:bodyPr spcFirstLastPara="1" wrap="square" lIns="19050" tIns="19050" rIns="19050" bIns="19050" anchor="ctr" anchorCtr="0">
            <a:noAutofit/>
          </a:bodyPr>
          <a:lstStyle/>
          <a:p>
            <a:pPr marL="0" marR="0" lvl="0" indent="0" algn="ctr" rtl="0">
              <a:lnSpc>
                <a:spcPct val="110000"/>
              </a:lnSpc>
              <a:spcBef>
                <a:spcPts val="0"/>
              </a:spcBef>
              <a:spcAft>
                <a:spcPts val="0"/>
              </a:spcAft>
              <a:buClr>
                <a:srgbClr val="FFFFFF"/>
              </a:buClr>
              <a:buSzPts val="800"/>
              <a:buFont typeface="Inter SemiBold"/>
              <a:buNone/>
            </a:pPr>
            <a:r>
              <a:rPr lang="en-GB" sz="1100">
                <a:solidFill>
                  <a:srgbClr val="FFFFFF"/>
                </a:solidFill>
                <a:latin typeface="Inter SemiBold"/>
                <a:ea typeface="Inter SemiBold"/>
                <a:cs typeface="Inter SemiBold"/>
                <a:sym typeface="Inter SemiBold"/>
              </a:rPr>
              <a:t>Solution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Shape 1711"/>
        <p:cNvGrpSpPr/>
        <p:nvPr/>
      </p:nvGrpSpPr>
      <p:grpSpPr>
        <a:xfrm>
          <a:off x="0" y="0"/>
          <a:ext cx="0" cy="0"/>
          <a:chOff x="0" y="0"/>
          <a:chExt cx="0" cy="0"/>
        </a:xfrm>
      </p:grpSpPr>
      <p:sp>
        <p:nvSpPr>
          <p:cNvPr id="1712" name="Google Shape;1712;g2f6947426b9_3_692"/>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p>
            <a:pPr marL="0" lvl="0" indent="0" algn="ctr" rtl="0">
              <a:lnSpc>
                <a:spcPct val="100000"/>
              </a:lnSpc>
              <a:spcBef>
                <a:spcPts val="0"/>
              </a:spcBef>
              <a:spcAft>
                <a:spcPts val="0"/>
              </a:spcAft>
              <a:buClr>
                <a:srgbClr val="163251"/>
              </a:buClr>
              <a:buSzPts val="800"/>
              <a:buFont typeface="Open Sans"/>
              <a:buNone/>
            </a:pPr>
            <a:fld id="{00000000-1234-1234-1234-123412341234}" type="slidenum">
              <a:rPr lang="en-GB"/>
              <a:t>3</a:t>
            </a:fld>
            <a:endParaRPr/>
          </a:p>
        </p:txBody>
      </p:sp>
      <p:sp>
        <p:nvSpPr>
          <p:cNvPr id="1713" name="Google Shape;1713;g2f6947426b9_3_692"/>
          <p:cNvSpPr txBox="1">
            <a:spLocks noGrp="1"/>
          </p:cNvSpPr>
          <p:nvPr>
            <p:ph type="title"/>
          </p:nvPr>
        </p:nvSpPr>
        <p:spPr>
          <a:xfrm>
            <a:off x="581383" y="560681"/>
            <a:ext cx="5923800" cy="2463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Management Summary</a:t>
            </a:r>
            <a:endParaRPr/>
          </a:p>
        </p:txBody>
      </p:sp>
      <p:sp>
        <p:nvSpPr>
          <p:cNvPr id="1714" name="Google Shape;1714;g2f6947426b9_3_692"/>
          <p:cNvSpPr txBox="1">
            <a:spLocks noGrp="1"/>
          </p:cNvSpPr>
          <p:nvPr>
            <p:ph type="subTitle" idx="1"/>
          </p:nvPr>
        </p:nvSpPr>
        <p:spPr>
          <a:xfrm>
            <a:off x="581375" y="955975"/>
            <a:ext cx="8245500" cy="6180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Muesli company aims to increase its delivery processes with a data-driven approach</a:t>
            </a:r>
            <a:endParaRPr/>
          </a:p>
        </p:txBody>
      </p:sp>
      <p:sp>
        <p:nvSpPr>
          <p:cNvPr id="1715" name="Google Shape;1715;g2f6947426b9_3_692"/>
          <p:cNvSpPr txBox="1"/>
          <p:nvPr/>
        </p:nvSpPr>
        <p:spPr>
          <a:xfrm>
            <a:off x="581376" y="2068321"/>
            <a:ext cx="34044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de-DE" sz="1200" b="0" i="0" u="none" strike="noStrike" cap="none" dirty="0">
                <a:solidFill>
                  <a:srgbClr val="000000"/>
                </a:solidFill>
                <a:latin typeface="Open Sans"/>
                <a:ea typeface="Open Sans"/>
                <a:cs typeface="Open Sans"/>
                <a:sym typeface="Open Sans"/>
              </a:rPr>
              <a:t>Text</a:t>
            </a:r>
          </a:p>
          <a:p>
            <a:pPr marL="285750" marR="0" lvl="0" indent="-285750" algn="l" rtl="0">
              <a:lnSpc>
                <a:spcPct val="100000"/>
              </a:lnSpc>
              <a:spcBef>
                <a:spcPts val="0"/>
              </a:spcBef>
              <a:spcAft>
                <a:spcPts val="0"/>
              </a:spcAft>
              <a:buClr>
                <a:srgbClr val="000000"/>
              </a:buClr>
              <a:buSzPts val="1200"/>
              <a:buFont typeface="Arial"/>
              <a:buChar char="•"/>
            </a:pPr>
            <a:r>
              <a:rPr lang="de-DE" sz="1200" dirty="0" err="1">
                <a:latin typeface="Open Sans"/>
                <a:ea typeface="Open Sans"/>
                <a:cs typeface="Open Sans"/>
                <a:sym typeface="Open Sans"/>
              </a:rPr>
              <a:t>Ttext</a:t>
            </a:r>
            <a:endParaRPr dirty="0"/>
          </a:p>
        </p:txBody>
      </p:sp>
      <p:sp>
        <p:nvSpPr>
          <p:cNvPr id="1716" name="Google Shape;1716;g2f6947426b9_3_692"/>
          <p:cNvSpPr txBox="1"/>
          <p:nvPr/>
        </p:nvSpPr>
        <p:spPr>
          <a:xfrm>
            <a:off x="4649110" y="2068321"/>
            <a:ext cx="34044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de-DE" sz="1200" dirty="0">
                <a:latin typeface="Open Sans"/>
                <a:ea typeface="Open Sans"/>
                <a:cs typeface="Open Sans"/>
                <a:sym typeface="Open Sans"/>
              </a:rPr>
              <a:t>Text</a:t>
            </a:r>
          </a:p>
          <a:p>
            <a:pPr marL="285750" marR="0" lvl="0" indent="-285750" algn="l" rtl="0">
              <a:lnSpc>
                <a:spcPct val="100000"/>
              </a:lnSpc>
              <a:spcBef>
                <a:spcPts val="0"/>
              </a:spcBef>
              <a:spcAft>
                <a:spcPts val="0"/>
              </a:spcAft>
              <a:buClr>
                <a:srgbClr val="000000"/>
              </a:buClr>
              <a:buSzPts val="1200"/>
              <a:buFont typeface="Arial"/>
              <a:buChar char="•"/>
            </a:pPr>
            <a:r>
              <a:rPr lang="de-DE" sz="1200" dirty="0">
                <a:latin typeface="Open Sans"/>
                <a:ea typeface="Open Sans"/>
                <a:cs typeface="Open Sans"/>
                <a:sym typeface="Open Sans"/>
              </a:rPr>
              <a:t>Text</a:t>
            </a:r>
            <a:endParaRPr dirty="0"/>
          </a:p>
        </p:txBody>
      </p:sp>
      <p:sp>
        <p:nvSpPr>
          <p:cNvPr id="1717" name="Google Shape;1717;g2f6947426b9_3_692"/>
          <p:cNvSpPr/>
          <p:nvPr/>
        </p:nvSpPr>
        <p:spPr>
          <a:xfrm>
            <a:off x="638875" y="1722975"/>
            <a:ext cx="1594500" cy="290400"/>
          </a:xfrm>
          <a:prstGeom prst="roundRect">
            <a:avLst>
              <a:gd name="adj" fmla="val 50000"/>
            </a:avLst>
          </a:prstGeom>
          <a:solidFill>
            <a:srgbClr val="FF4A11"/>
          </a:solidFill>
          <a:ln>
            <a:noFill/>
          </a:ln>
        </p:spPr>
        <p:txBody>
          <a:bodyPr spcFirstLastPara="1" wrap="square" lIns="19050" tIns="19050" rIns="19050" bIns="19050" anchor="ctr" anchorCtr="0">
            <a:noAutofit/>
          </a:bodyPr>
          <a:lstStyle/>
          <a:p>
            <a:pPr marL="0" marR="0" lvl="0" indent="0" algn="ctr" rtl="0">
              <a:lnSpc>
                <a:spcPct val="110000"/>
              </a:lnSpc>
              <a:spcBef>
                <a:spcPts val="0"/>
              </a:spcBef>
              <a:spcAft>
                <a:spcPts val="0"/>
              </a:spcAft>
              <a:buClr>
                <a:srgbClr val="FFFFFF"/>
              </a:buClr>
              <a:buSzPts val="800"/>
              <a:buFont typeface="Inter SemiBold"/>
              <a:buNone/>
            </a:pPr>
            <a:r>
              <a:rPr lang="en-GB" sz="1100">
                <a:solidFill>
                  <a:srgbClr val="FFFFFF"/>
                </a:solidFill>
                <a:latin typeface="Inter SemiBold"/>
                <a:ea typeface="Inter SemiBold"/>
                <a:cs typeface="Inter SemiBold"/>
                <a:sym typeface="Inter SemiBold"/>
              </a:rPr>
              <a:t>Current Situation</a:t>
            </a:r>
            <a:endParaRPr sz="1100" b="0" i="0" u="none" strike="noStrike" cap="none">
              <a:solidFill>
                <a:srgbClr val="000000"/>
              </a:solidFill>
              <a:latin typeface="Arial"/>
              <a:ea typeface="Arial"/>
              <a:cs typeface="Arial"/>
              <a:sym typeface="Arial"/>
            </a:endParaRPr>
          </a:p>
        </p:txBody>
      </p:sp>
      <p:sp>
        <p:nvSpPr>
          <p:cNvPr id="1718" name="Google Shape;1718;g2f6947426b9_3_692"/>
          <p:cNvSpPr/>
          <p:nvPr/>
        </p:nvSpPr>
        <p:spPr>
          <a:xfrm>
            <a:off x="4649100" y="1722975"/>
            <a:ext cx="1594500" cy="290400"/>
          </a:xfrm>
          <a:prstGeom prst="roundRect">
            <a:avLst>
              <a:gd name="adj" fmla="val 50000"/>
            </a:avLst>
          </a:prstGeom>
          <a:solidFill>
            <a:srgbClr val="FF4A11"/>
          </a:solidFill>
          <a:ln>
            <a:noFill/>
          </a:ln>
        </p:spPr>
        <p:txBody>
          <a:bodyPr spcFirstLastPara="1" wrap="square" lIns="19050" tIns="19050" rIns="19050" bIns="19050" anchor="ctr" anchorCtr="0">
            <a:noAutofit/>
          </a:bodyPr>
          <a:lstStyle/>
          <a:p>
            <a:pPr marL="0" marR="0" lvl="0" indent="0" algn="ctr" rtl="0">
              <a:lnSpc>
                <a:spcPct val="110000"/>
              </a:lnSpc>
              <a:spcBef>
                <a:spcPts val="0"/>
              </a:spcBef>
              <a:spcAft>
                <a:spcPts val="0"/>
              </a:spcAft>
              <a:buClr>
                <a:srgbClr val="FFFFFF"/>
              </a:buClr>
              <a:buSzPts val="800"/>
              <a:buFont typeface="Inter SemiBold"/>
              <a:buNone/>
            </a:pPr>
            <a:r>
              <a:rPr lang="en-GB" sz="1100">
                <a:solidFill>
                  <a:srgbClr val="FFFFFF"/>
                </a:solidFill>
                <a:latin typeface="Inter SemiBold"/>
                <a:ea typeface="Inter SemiBold"/>
                <a:cs typeface="Inter SemiBold"/>
                <a:sym typeface="Inter SemiBold"/>
              </a:rPr>
              <a:t>Solution</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99834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Shape 1722"/>
        <p:cNvGrpSpPr/>
        <p:nvPr/>
      </p:nvGrpSpPr>
      <p:grpSpPr>
        <a:xfrm>
          <a:off x="0" y="0"/>
          <a:ext cx="0" cy="0"/>
          <a:chOff x="0" y="0"/>
          <a:chExt cx="0" cy="0"/>
        </a:xfrm>
      </p:grpSpPr>
      <p:sp>
        <p:nvSpPr>
          <p:cNvPr id="1723" name="Google Shape;1723;g2f6947426b9_5_0"/>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p>
            <a:pPr marL="0" lvl="0" indent="0" algn="ctr" rtl="0">
              <a:lnSpc>
                <a:spcPct val="100000"/>
              </a:lnSpc>
              <a:spcBef>
                <a:spcPts val="0"/>
              </a:spcBef>
              <a:spcAft>
                <a:spcPts val="0"/>
              </a:spcAft>
              <a:buClr>
                <a:srgbClr val="163251"/>
              </a:buClr>
              <a:buSzPts val="800"/>
              <a:buFont typeface="Open Sans"/>
              <a:buNone/>
            </a:pPr>
            <a:fld id="{00000000-1234-1234-1234-123412341234}" type="slidenum">
              <a:rPr lang="en-GB"/>
              <a:t>4</a:t>
            </a:fld>
            <a:endParaRPr/>
          </a:p>
        </p:txBody>
      </p:sp>
      <p:sp>
        <p:nvSpPr>
          <p:cNvPr id="1724" name="Google Shape;1724;g2f6947426b9_5_0"/>
          <p:cNvSpPr txBox="1">
            <a:spLocks noGrp="1"/>
          </p:cNvSpPr>
          <p:nvPr>
            <p:ph type="title"/>
          </p:nvPr>
        </p:nvSpPr>
        <p:spPr>
          <a:xfrm>
            <a:off x="581383" y="560681"/>
            <a:ext cx="5923800" cy="2463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Our Approach</a:t>
            </a:r>
            <a:endParaRPr/>
          </a:p>
        </p:txBody>
      </p:sp>
      <p:sp>
        <p:nvSpPr>
          <p:cNvPr id="1725" name="Google Shape;1725;g2f6947426b9_5_0"/>
          <p:cNvSpPr txBox="1">
            <a:spLocks noGrp="1"/>
          </p:cNvSpPr>
          <p:nvPr>
            <p:ph type="subTitle" idx="1"/>
          </p:nvPr>
        </p:nvSpPr>
        <p:spPr>
          <a:xfrm>
            <a:off x="581375" y="955975"/>
            <a:ext cx="8245500" cy="6180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We sought to understand the overarching order fulfilment process with the aid of current data and 4 KPIs</a:t>
            </a:r>
            <a:endParaRPr/>
          </a:p>
        </p:txBody>
      </p:sp>
      <p:sp>
        <p:nvSpPr>
          <p:cNvPr id="1726" name="Google Shape;1726;g2f6947426b9_5_0"/>
          <p:cNvSpPr/>
          <p:nvPr/>
        </p:nvSpPr>
        <p:spPr>
          <a:xfrm>
            <a:off x="581375" y="1722969"/>
            <a:ext cx="2117100" cy="657600"/>
          </a:xfrm>
          <a:prstGeom prst="rightArrow">
            <a:avLst>
              <a:gd name="adj1" fmla="val 100000"/>
              <a:gd name="adj2" fmla="val 35002"/>
            </a:avLst>
          </a:prstGeom>
          <a:solidFill>
            <a:schemeClr val="lt1"/>
          </a:solidFill>
          <a:ln>
            <a:noFill/>
          </a:ln>
        </p:spPr>
        <p:txBody>
          <a:bodyPr spcFirstLastPara="1" wrap="square" lIns="90000" tIns="91425" rIns="198000"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Open Sans"/>
                <a:ea typeface="Open Sans"/>
                <a:cs typeface="Open Sans"/>
                <a:sym typeface="Open Sans"/>
              </a:rPr>
              <a:t>PROCESS</a:t>
            </a:r>
            <a:endParaRPr/>
          </a:p>
          <a:p>
            <a:pPr marL="0" marR="0" lvl="0" indent="0" algn="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Open Sans"/>
                <a:ea typeface="Open Sans"/>
                <a:cs typeface="Open Sans"/>
                <a:sym typeface="Open Sans"/>
              </a:rPr>
              <a:t>MAPPING</a:t>
            </a:r>
            <a:endParaRPr sz="1200" b="1" i="0" u="none" strike="noStrike" cap="none">
              <a:solidFill>
                <a:schemeClr val="dk1"/>
              </a:solidFill>
              <a:latin typeface="Open Sans"/>
              <a:ea typeface="Open Sans"/>
              <a:cs typeface="Open Sans"/>
              <a:sym typeface="Open Sans"/>
            </a:endParaRPr>
          </a:p>
        </p:txBody>
      </p:sp>
      <p:sp>
        <p:nvSpPr>
          <p:cNvPr id="1727" name="Google Shape;1727;g2f6947426b9_5_0"/>
          <p:cNvSpPr/>
          <p:nvPr/>
        </p:nvSpPr>
        <p:spPr>
          <a:xfrm>
            <a:off x="6477098" y="1722969"/>
            <a:ext cx="2117100" cy="657600"/>
          </a:xfrm>
          <a:prstGeom prst="rightArrow">
            <a:avLst>
              <a:gd name="adj1" fmla="val 100000"/>
              <a:gd name="adj2" fmla="val 32202"/>
            </a:avLst>
          </a:prstGeom>
          <a:solidFill>
            <a:schemeClr val="lt1"/>
          </a:solidFill>
          <a:ln>
            <a:noFill/>
          </a:ln>
        </p:spPr>
        <p:txBody>
          <a:bodyPr spcFirstLastPara="1" wrap="square" lIns="90000" tIns="91425" rIns="198000"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Open Sans"/>
                <a:ea typeface="Open Sans"/>
                <a:cs typeface="Open Sans"/>
                <a:sym typeface="Open Sans"/>
              </a:rPr>
              <a:t>SUMMARY</a:t>
            </a:r>
            <a:endParaRPr sz="1200" b="1" i="0" u="none" strike="noStrike" cap="none">
              <a:solidFill>
                <a:schemeClr val="dk1"/>
              </a:solidFill>
              <a:latin typeface="Open Sans"/>
              <a:ea typeface="Open Sans"/>
              <a:cs typeface="Open Sans"/>
              <a:sym typeface="Open Sans"/>
            </a:endParaRPr>
          </a:p>
        </p:txBody>
      </p:sp>
      <p:sp>
        <p:nvSpPr>
          <p:cNvPr id="1728" name="Google Shape;1728;g2f6947426b9_5_0"/>
          <p:cNvSpPr txBox="1"/>
          <p:nvPr/>
        </p:nvSpPr>
        <p:spPr>
          <a:xfrm>
            <a:off x="3513450" y="2372669"/>
            <a:ext cx="2349777" cy="1847100"/>
          </a:xfrm>
          <a:prstGeom prst="rect">
            <a:avLst/>
          </a:prstGeom>
          <a:noFill/>
          <a:ln>
            <a:noFill/>
          </a:ln>
        </p:spPr>
        <p:txBody>
          <a:bodyPr spcFirstLastPara="1" wrap="square" lIns="90000" tIns="91425" rIns="91425" bIns="91425" anchor="t" anchorCtr="0">
            <a:noAutofit/>
          </a:bodyPr>
          <a:lstStyle/>
          <a:p>
            <a:pPr marL="39599" marR="0" lvl="0" indent="-39599" algn="l" rtl="0">
              <a:lnSpc>
                <a:spcPct val="100000"/>
              </a:lnSpc>
              <a:spcBef>
                <a:spcPts val="0"/>
              </a:spcBef>
              <a:spcAft>
                <a:spcPts val="0"/>
              </a:spcAft>
              <a:buClr>
                <a:schemeClr val="lt1"/>
              </a:buClr>
              <a:buSzPts val="1200"/>
              <a:buFont typeface="Open Sans SemiBold"/>
              <a:buChar char="❖"/>
            </a:pPr>
            <a:r>
              <a:rPr lang="en-GB" sz="1100" b="0" i="0" u="none" strike="noStrike" cap="none">
                <a:solidFill>
                  <a:srgbClr val="163251"/>
                </a:solidFill>
                <a:latin typeface="Open Sans"/>
                <a:ea typeface="Open Sans"/>
                <a:cs typeface="Open Sans"/>
                <a:sym typeface="Open Sans"/>
              </a:rPr>
              <a:t>Identify and merge relevant columns from 4 sheets provided to calculate respective KPIs</a:t>
            </a:r>
            <a:endParaRPr/>
          </a:p>
          <a:p>
            <a:pPr marL="39599" marR="0" lvl="0" indent="-39599" algn="l" rtl="0">
              <a:lnSpc>
                <a:spcPct val="100000"/>
              </a:lnSpc>
              <a:spcBef>
                <a:spcPts val="400"/>
              </a:spcBef>
              <a:spcAft>
                <a:spcPts val="0"/>
              </a:spcAft>
              <a:buClr>
                <a:schemeClr val="lt1"/>
              </a:buClr>
              <a:buSzPts val="1200"/>
              <a:buFont typeface="Open Sans SemiBold"/>
              <a:buChar char="❖"/>
            </a:pPr>
            <a:r>
              <a:rPr lang="en-GB" sz="1100" b="0" i="0" u="none" strike="noStrike" cap="none">
                <a:solidFill>
                  <a:srgbClr val="163251"/>
                </a:solidFill>
                <a:latin typeface="Open Sans"/>
                <a:ea typeface="Open Sans"/>
                <a:cs typeface="Open Sans"/>
                <a:sym typeface="Open Sans"/>
              </a:rPr>
              <a:t>Clean data to remove duplicates and unnecessary info</a:t>
            </a:r>
            <a:endParaRPr sz="1100" b="0" i="0" u="none" strike="noStrike" cap="none">
              <a:solidFill>
                <a:srgbClr val="163251"/>
              </a:solidFill>
              <a:latin typeface="Open Sans"/>
              <a:ea typeface="Open Sans"/>
              <a:cs typeface="Open Sans"/>
              <a:sym typeface="Open Sans"/>
            </a:endParaRPr>
          </a:p>
          <a:p>
            <a:pPr marL="39599" marR="0" lvl="0" indent="-39599" algn="l" rtl="0">
              <a:lnSpc>
                <a:spcPct val="100000"/>
              </a:lnSpc>
              <a:spcBef>
                <a:spcPts val="400"/>
              </a:spcBef>
              <a:spcAft>
                <a:spcPts val="400"/>
              </a:spcAft>
              <a:buClr>
                <a:schemeClr val="lt1"/>
              </a:buClr>
              <a:buSzPts val="1200"/>
              <a:buFont typeface="Open Sans SemiBold"/>
              <a:buChar char="❖"/>
            </a:pPr>
            <a:r>
              <a:rPr lang="en-GB" sz="1100" b="0" i="0" u="none" strike="noStrike" cap="none">
                <a:solidFill>
                  <a:srgbClr val="163251"/>
                </a:solidFill>
                <a:latin typeface="Open Sans"/>
                <a:ea typeface="Open Sans"/>
                <a:cs typeface="Open Sans"/>
                <a:sym typeface="Open Sans"/>
              </a:rPr>
              <a:t>Create aggregates from merged dataframes (min, max, mean)</a:t>
            </a:r>
            <a:endParaRPr sz="1100" b="0" i="0" u="none" strike="noStrike" cap="none">
              <a:solidFill>
                <a:srgbClr val="163251"/>
              </a:solidFill>
              <a:latin typeface="Open Sans"/>
              <a:ea typeface="Open Sans"/>
              <a:cs typeface="Open Sans"/>
              <a:sym typeface="Open Sans"/>
            </a:endParaRPr>
          </a:p>
        </p:txBody>
      </p:sp>
      <p:sp>
        <p:nvSpPr>
          <p:cNvPr id="1729" name="Google Shape;1729;g2f6947426b9_5_0"/>
          <p:cNvSpPr/>
          <p:nvPr/>
        </p:nvSpPr>
        <p:spPr>
          <a:xfrm>
            <a:off x="3513450" y="1722969"/>
            <a:ext cx="2117100" cy="657600"/>
          </a:xfrm>
          <a:prstGeom prst="rightArrow">
            <a:avLst>
              <a:gd name="adj1" fmla="val 100000"/>
              <a:gd name="adj2" fmla="val 35002"/>
            </a:avLst>
          </a:prstGeom>
          <a:solidFill>
            <a:schemeClr val="lt1"/>
          </a:solidFill>
          <a:ln>
            <a:noFill/>
          </a:ln>
        </p:spPr>
        <p:txBody>
          <a:bodyPr spcFirstLastPara="1" wrap="square" lIns="90000" tIns="91425" rIns="198000"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Open Sans"/>
                <a:ea typeface="Open Sans"/>
                <a:cs typeface="Open Sans"/>
                <a:sym typeface="Open Sans"/>
              </a:rPr>
              <a:t>DATA</a:t>
            </a:r>
            <a:endParaRPr/>
          </a:p>
          <a:p>
            <a:pPr marL="0" marR="0" lvl="0" indent="0" algn="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Open Sans"/>
                <a:ea typeface="Open Sans"/>
                <a:cs typeface="Open Sans"/>
                <a:sym typeface="Open Sans"/>
              </a:rPr>
              <a:t>ANALYSIS</a:t>
            </a:r>
            <a:endParaRPr sz="1200" b="1" i="0" u="none" strike="noStrike" cap="none">
              <a:solidFill>
                <a:schemeClr val="dk1"/>
              </a:solidFill>
              <a:latin typeface="Open Sans"/>
              <a:ea typeface="Open Sans"/>
              <a:cs typeface="Open Sans"/>
              <a:sym typeface="Open Sans"/>
            </a:endParaRPr>
          </a:p>
        </p:txBody>
      </p:sp>
      <p:sp>
        <p:nvSpPr>
          <p:cNvPr id="1730" name="Google Shape;1730;g2f6947426b9_5_0"/>
          <p:cNvSpPr txBox="1"/>
          <p:nvPr/>
        </p:nvSpPr>
        <p:spPr>
          <a:xfrm>
            <a:off x="581375" y="2378656"/>
            <a:ext cx="2349777" cy="1662300"/>
          </a:xfrm>
          <a:prstGeom prst="rect">
            <a:avLst/>
          </a:prstGeom>
          <a:noFill/>
          <a:ln>
            <a:noFill/>
          </a:ln>
        </p:spPr>
        <p:txBody>
          <a:bodyPr spcFirstLastPara="1" wrap="square" lIns="90000" tIns="91425" rIns="91425" bIns="91425" anchor="t" anchorCtr="0">
            <a:noAutofit/>
          </a:bodyPr>
          <a:lstStyle/>
          <a:p>
            <a:pPr marL="39599" marR="0" lvl="0" indent="-39599" algn="l" rtl="0">
              <a:lnSpc>
                <a:spcPct val="100000"/>
              </a:lnSpc>
              <a:spcBef>
                <a:spcPts val="0"/>
              </a:spcBef>
              <a:spcAft>
                <a:spcPts val="0"/>
              </a:spcAft>
              <a:buClr>
                <a:schemeClr val="lt1"/>
              </a:buClr>
              <a:buSzPts val="1200"/>
              <a:buFont typeface="Open Sans SemiBold"/>
              <a:buChar char="❖"/>
            </a:pPr>
            <a:r>
              <a:rPr lang="en-GB" sz="1100" b="0" i="0" u="none" strike="noStrike" cap="none">
                <a:solidFill>
                  <a:srgbClr val="163251"/>
                </a:solidFill>
                <a:latin typeface="Open Sans"/>
                <a:ea typeface="Open Sans"/>
                <a:cs typeface="Open Sans"/>
                <a:sym typeface="Open Sans"/>
              </a:rPr>
              <a:t>Map ideal process flow based on information provided</a:t>
            </a:r>
            <a:endParaRPr sz="1100" b="0" i="0" u="none" strike="noStrike" cap="none">
              <a:solidFill>
                <a:srgbClr val="163251"/>
              </a:solidFill>
              <a:latin typeface="Open Sans"/>
              <a:ea typeface="Open Sans"/>
              <a:cs typeface="Open Sans"/>
              <a:sym typeface="Open Sans"/>
            </a:endParaRPr>
          </a:p>
          <a:p>
            <a:pPr marL="39599" marR="0" lvl="0" indent="-39599" algn="l" rtl="0">
              <a:lnSpc>
                <a:spcPct val="100000"/>
              </a:lnSpc>
              <a:spcBef>
                <a:spcPts val="400"/>
              </a:spcBef>
              <a:spcAft>
                <a:spcPts val="0"/>
              </a:spcAft>
              <a:buClr>
                <a:schemeClr val="lt1"/>
              </a:buClr>
              <a:buSzPts val="1200"/>
              <a:buFont typeface="Open Sans SemiBold"/>
              <a:buChar char="❖"/>
            </a:pPr>
            <a:r>
              <a:rPr lang="en-GB" sz="1100" b="1" i="0" u="none" strike="noStrike" cap="none">
                <a:solidFill>
                  <a:srgbClr val="163251"/>
                </a:solidFill>
                <a:latin typeface="Open Sans"/>
                <a:ea typeface="Open Sans"/>
                <a:cs typeface="Open Sans"/>
                <a:sym typeface="Open Sans"/>
              </a:rPr>
              <a:t>4 KPIs to breakdown and analyze process: </a:t>
            </a:r>
            <a:endParaRPr/>
          </a:p>
          <a:p>
            <a:pPr marL="39599" marR="0" lvl="4" indent="-39599" algn="l" rtl="0">
              <a:lnSpc>
                <a:spcPct val="100000"/>
              </a:lnSpc>
              <a:spcBef>
                <a:spcPts val="400"/>
              </a:spcBef>
              <a:spcAft>
                <a:spcPts val="400"/>
              </a:spcAft>
              <a:buClr>
                <a:schemeClr val="lt1"/>
              </a:buClr>
              <a:buSzPts val="1200"/>
              <a:buFont typeface="Open Sans SemiBold"/>
              <a:buChar char="❖"/>
            </a:pPr>
            <a:r>
              <a:rPr lang="en-GB" sz="1100" b="0" i="0" u="none" strike="noStrike" cap="none">
                <a:solidFill>
                  <a:srgbClr val="163251"/>
                </a:solidFill>
                <a:latin typeface="Open Sans"/>
                <a:ea typeface="Open Sans"/>
                <a:cs typeface="Open Sans"/>
                <a:sym typeface="Open Sans"/>
              </a:rPr>
              <a:t>Make assumptions on time taken for ideal process</a:t>
            </a:r>
            <a:endParaRPr/>
          </a:p>
        </p:txBody>
      </p:sp>
      <p:sp>
        <p:nvSpPr>
          <p:cNvPr id="1731" name="Google Shape;1731;g2f6947426b9_5_0"/>
          <p:cNvSpPr txBox="1"/>
          <p:nvPr/>
        </p:nvSpPr>
        <p:spPr>
          <a:xfrm>
            <a:off x="6477098" y="2372669"/>
            <a:ext cx="2349777" cy="1477500"/>
          </a:xfrm>
          <a:prstGeom prst="rect">
            <a:avLst/>
          </a:prstGeom>
          <a:noFill/>
          <a:ln>
            <a:noFill/>
          </a:ln>
        </p:spPr>
        <p:txBody>
          <a:bodyPr spcFirstLastPara="1" wrap="square" lIns="90000" tIns="91425" rIns="91425" bIns="91425" anchor="t" anchorCtr="0">
            <a:noAutofit/>
          </a:bodyPr>
          <a:lstStyle/>
          <a:p>
            <a:pPr marL="39599" marR="0" lvl="0" indent="-39599" algn="l" rtl="0">
              <a:lnSpc>
                <a:spcPct val="100000"/>
              </a:lnSpc>
              <a:spcBef>
                <a:spcPts val="0"/>
              </a:spcBef>
              <a:spcAft>
                <a:spcPts val="0"/>
              </a:spcAft>
              <a:buClr>
                <a:schemeClr val="lt1"/>
              </a:buClr>
              <a:buSzPts val="1200"/>
              <a:buFont typeface="Open Sans SemiBold"/>
              <a:buChar char="❖"/>
            </a:pPr>
            <a:r>
              <a:rPr lang="en-GB" sz="1100" b="0" i="0" u="none" strike="noStrike" cap="none">
                <a:solidFill>
                  <a:srgbClr val="163251"/>
                </a:solidFill>
                <a:latin typeface="Open Sans"/>
                <a:ea typeface="Open Sans"/>
                <a:cs typeface="Open Sans"/>
                <a:sym typeface="Open Sans"/>
              </a:rPr>
              <a:t>Create relevant visuals based on aggregates (primarily based on mean)</a:t>
            </a:r>
            <a:endParaRPr/>
          </a:p>
          <a:p>
            <a:pPr marL="39599" marR="0" lvl="0" indent="-39599" algn="l" rtl="0">
              <a:lnSpc>
                <a:spcPct val="100000"/>
              </a:lnSpc>
              <a:spcBef>
                <a:spcPts val="400"/>
              </a:spcBef>
              <a:spcAft>
                <a:spcPts val="400"/>
              </a:spcAft>
              <a:buClr>
                <a:schemeClr val="lt1"/>
              </a:buClr>
              <a:buSzPts val="1200"/>
              <a:buFont typeface="Open Sans SemiBold"/>
              <a:buChar char="❖"/>
            </a:pPr>
            <a:r>
              <a:rPr lang="en-GB" sz="1100" b="0" i="0" u="none" strike="noStrike" cap="none">
                <a:solidFill>
                  <a:srgbClr val="163251"/>
                </a:solidFill>
                <a:latin typeface="Open Sans"/>
                <a:ea typeface="Open Sans"/>
                <a:cs typeface="Open Sans"/>
                <a:sym typeface="Open Sans"/>
              </a:rPr>
              <a:t>Identify improvement measures and additional data points</a:t>
            </a:r>
            <a:endParaRPr sz="1100" b="0" i="0" u="none" strike="noStrike" cap="none">
              <a:solidFill>
                <a:srgbClr val="163251"/>
              </a:solidFill>
              <a:latin typeface="Open Sans"/>
              <a:ea typeface="Open Sans"/>
              <a:cs typeface="Open Sans"/>
              <a:sym typeface="Open Sans"/>
            </a:endParaRPr>
          </a:p>
        </p:txBody>
      </p:sp>
      <p:cxnSp>
        <p:nvCxnSpPr>
          <p:cNvPr id="1732" name="Google Shape;1732;g2f6947426b9_5_0"/>
          <p:cNvCxnSpPr/>
          <p:nvPr/>
        </p:nvCxnSpPr>
        <p:spPr>
          <a:xfrm>
            <a:off x="681731" y="4112868"/>
            <a:ext cx="8016394" cy="0"/>
          </a:xfrm>
          <a:prstGeom prst="straightConnector1">
            <a:avLst/>
          </a:prstGeom>
          <a:noFill/>
          <a:ln w="19050" cap="flat" cmpd="sng">
            <a:solidFill>
              <a:srgbClr val="9A1B00"/>
            </a:solidFill>
            <a:prstDash val="solid"/>
            <a:round/>
            <a:headEnd type="diamond" w="med" len="med"/>
            <a:tailEnd type="diamond" w="med" len="med"/>
          </a:ln>
        </p:spPr>
      </p:cxnSp>
      <p:cxnSp>
        <p:nvCxnSpPr>
          <p:cNvPr id="1733" name="Google Shape;1733;g2f6947426b9_5_0"/>
          <p:cNvCxnSpPr/>
          <p:nvPr/>
        </p:nvCxnSpPr>
        <p:spPr>
          <a:xfrm>
            <a:off x="681731" y="4348396"/>
            <a:ext cx="2619025" cy="0"/>
          </a:xfrm>
          <a:prstGeom prst="straightConnector1">
            <a:avLst/>
          </a:prstGeom>
          <a:noFill/>
          <a:ln w="15875" cap="flat" cmpd="sng">
            <a:solidFill>
              <a:srgbClr val="E72900"/>
            </a:solidFill>
            <a:prstDash val="dash"/>
            <a:round/>
            <a:headEnd type="diamond" w="med" len="med"/>
            <a:tailEnd type="diamond" w="med" len="med"/>
          </a:ln>
        </p:spPr>
      </p:cxnSp>
      <p:cxnSp>
        <p:nvCxnSpPr>
          <p:cNvPr id="1734" name="Google Shape;1734;g2f6947426b9_5_0"/>
          <p:cNvCxnSpPr/>
          <p:nvPr/>
        </p:nvCxnSpPr>
        <p:spPr>
          <a:xfrm>
            <a:off x="3380415" y="4348396"/>
            <a:ext cx="2619025" cy="0"/>
          </a:xfrm>
          <a:prstGeom prst="straightConnector1">
            <a:avLst/>
          </a:prstGeom>
          <a:noFill/>
          <a:ln w="15875" cap="flat" cmpd="sng">
            <a:solidFill>
              <a:srgbClr val="E72900"/>
            </a:solidFill>
            <a:prstDash val="dash"/>
            <a:round/>
            <a:headEnd type="diamond" w="med" len="med"/>
            <a:tailEnd type="diamond" w="med" len="med"/>
          </a:ln>
        </p:spPr>
      </p:cxnSp>
      <p:cxnSp>
        <p:nvCxnSpPr>
          <p:cNvPr id="1735" name="Google Shape;1735;g2f6947426b9_5_0"/>
          <p:cNvCxnSpPr/>
          <p:nvPr/>
        </p:nvCxnSpPr>
        <p:spPr>
          <a:xfrm>
            <a:off x="6079100" y="4348396"/>
            <a:ext cx="2619025" cy="0"/>
          </a:xfrm>
          <a:prstGeom prst="straightConnector1">
            <a:avLst/>
          </a:prstGeom>
          <a:noFill/>
          <a:ln w="15875" cap="flat" cmpd="sng">
            <a:solidFill>
              <a:srgbClr val="E72900"/>
            </a:solidFill>
            <a:prstDash val="dash"/>
            <a:round/>
            <a:headEnd type="diamond" w="med" len="med"/>
            <a:tailEnd type="diamond" w="med" len="med"/>
          </a:ln>
        </p:spPr>
      </p:cxnSp>
      <p:sp>
        <p:nvSpPr>
          <p:cNvPr id="1736" name="Google Shape;1736;g2f6947426b9_5_0"/>
          <p:cNvSpPr txBox="1"/>
          <p:nvPr/>
        </p:nvSpPr>
        <p:spPr>
          <a:xfrm>
            <a:off x="3300756" y="3984411"/>
            <a:ext cx="2405862" cy="246221"/>
          </a:xfrm>
          <a:prstGeom prst="rect">
            <a:avLst/>
          </a:prstGeom>
          <a:solidFill>
            <a:srgbClr val="F3F5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000" b="1" i="0" u="none" strike="noStrike" cap="none">
                <a:solidFill>
                  <a:srgbClr val="9A1B00"/>
                </a:solidFill>
                <a:latin typeface="Open Sans"/>
                <a:ea typeface="Open Sans"/>
                <a:cs typeface="Open Sans"/>
                <a:sym typeface="Open Sans"/>
              </a:rPr>
              <a:t>1: Order Fulfilment Time (days)</a:t>
            </a:r>
            <a:endParaRPr/>
          </a:p>
        </p:txBody>
      </p:sp>
      <p:sp>
        <p:nvSpPr>
          <p:cNvPr id="1737" name="Google Shape;1737;g2f6947426b9_5_0"/>
          <p:cNvSpPr txBox="1"/>
          <p:nvPr/>
        </p:nvSpPr>
        <p:spPr>
          <a:xfrm>
            <a:off x="874381" y="4369684"/>
            <a:ext cx="2192701" cy="215444"/>
          </a:xfrm>
          <a:prstGeom prst="rect">
            <a:avLst/>
          </a:prstGeom>
          <a:solidFill>
            <a:srgbClr val="F3F5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800" b="0" i="0" u="none" strike="noStrike" cap="none">
                <a:solidFill>
                  <a:srgbClr val="E72900"/>
                </a:solidFill>
                <a:latin typeface="Open Sans"/>
                <a:ea typeface="Open Sans"/>
                <a:cs typeface="Open Sans"/>
                <a:sym typeface="Open Sans"/>
              </a:rPr>
              <a:t>2: OrderIn to OrderReadytoShip</a:t>
            </a:r>
            <a:endParaRPr/>
          </a:p>
        </p:txBody>
      </p:sp>
      <p:sp>
        <p:nvSpPr>
          <p:cNvPr id="1738" name="Google Shape;1738;g2f6947426b9_5_0"/>
          <p:cNvSpPr txBox="1"/>
          <p:nvPr/>
        </p:nvSpPr>
        <p:spPr>
          <a:xfrm>
            <a:off x="3593576" y="4367584"/>
            <a:ext cx="2192701" cy="215444"/>
          </a:xfrm>
          <a:prstGeom prst="rect">
            <a:avLst/>
          </a:prstGeom>
          <a:solidFill>
            <a:srgbClr val="F3F5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800" b="0" i="0" u="none" strike="noStrike" cap="none">
                <a:solidFill>
                  <a:srgbClr val="E72900"/>
                </a:solidFill>
                <a:latin typeface="Open Sans"/>
                <a:ea typeface="Open Sans"/>
                <a:cs typeface="Open Sans"/>
                <a:sym typeface="Open Sans"/>
              </a:rPr>
              <a:t>3: OrderReadytoShip to OrderonTruck</a:t>
            </a:r>
            <a:endParaRPr/>
          </a:p>
        </p:txBody>
      </p:sp>
      <p:sp>
        <p:nvSpPr>
          <p:cNvPr id="1739" name="Google Shape;1739;g2f6947426b9_5_0"/>
          <p:cNvSpPr txBox="1"/>
          <p:nvPr/>
        </p:nvSpPr>
        <p:spPr>
          <a:xfrm>
            <a:off x="6312773" y="4368788"/>
            <a:ext cx="2192701" cy="215444"/>
          </a:xfrm>
          <a:prstGeom prst="rect">
            <a:avLst/>
          </a:prstGeom>
          <a:solidFill>
            <a:srgbClr val="F3F5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800" b="0" i="0" u="none" strike="noStrike" cap="none">
                <a:solidFill>
                  <a:srgbClr val="E72900"/>
                </a:solidFill>
                <a:latin typeface="Open Sans"/>
                <a:ea typeface="Open Sans"/>
                <a:cs typeface="Open Sans"/>
                <a:sym typeface="Open Sans"/>
              </a:rPr>
              <a:t>4: OrderonTruck to Order Delivered</a:t>
            </a:r>
            <a:endParaRPr/>
          </a:p>
        </p:txBody>
      </p:sp>
      <p:pic>
        <p:nvPicPr>
          <p:cNvPr id="1740" name="Google Shape;1740;g2f6947426b9_5_0" descr="Circles with arrows outline"/>
          <p:cNvPicPr preferRelativeResize="0"/>
          <p:nvPr/>
        </p:nvPicPr>
        <p:blipFill rotWithShape="1">
          <a:blip r:embed="rId3">
            <a:alphaModFix/>
          </a:blip>
          <a:srcRect/>
          <a:stretch/>
        </p:blipFill>
        <p:spPr>
          <a:xfrm>
            <a:off x="3544312" y="1771077"/>
            <a:ext cx="602798" cy="602798"/>
          </a:xfrm>
          <a:prstGeom prst="rect">
            <a:avLst/>
          </a:prstGeom>
          <a:noFill/>
          <a:ln>
            <a:noFill/>
          </a:ln>
        </p:spPr>
      </p:pic>
      <p:pic>
        <p:nvPicPr>
          <p:cNvPr id="1741" name="Google Shape;1741;g2f6947426b9_5_0" descr="Workflow outline"/>
          <p:cNvPicPr preferRelativeResize="0"/>
          <p:nvPr/>
        </p:nvPicPr>
        <p:blipFill rotWithShape="1">
          <a:blip r:embed="rId4">
            <a:alphaModFix/>
          </a:blip>
          <a:srcRect/>
          <a:stretch/>
        </p:blipFill>
        <p:spPr>
          <a:xfrm>
            <a:off x="681731" y="1771077"/>
            <a:ext cx="548229" cy="548229"/>
          </a:xfrm>
          <a:prstGeom prst="rect">
            <a:avLst/>
          </a:prstGeom>
          <a:noFill/>
          <a:ln>
            <a:noFill/>
          </a:ln>
        </p:spPr>
      </p:pic>
      <p:pic>
        <p:nvPicPr>
          <p:cNvPr id="1742" name="Google Shape;1742;g2f6947426b9_5_0" descr="Bar chart with solid fill"/>
          <p:cNvPicPr preferRelativeResize="0"/>
          <p:nvPr/>
        </p:nvPicPr>
        <p:blipFill rotWithShape="1">
          <a:blip r:embed="rId5">
            <a:alphaModFix/>
          </a:blip>
          <a:srcRect/>
          <a:stretch/>
        </p:blipFill>
        <p:spPr>
          <a:xfrm>
            <a:off x="6477098" y="1733727"/>
            <a:ext cx="681842" cy="6818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pic>
        <p:nvPicPr>
          <p:cNvPr id="1807" name="Google Shape;1807;g2efb8a77e57_0_113" descr="NF_Logo_granite.png"/>
          <p:cNvPicPr preferRelativeResize="0"/>
          <p:nvPr/>
        </p:nvPicPr>
        <p:blipFill rotWithShape="1">
          <a:blip r:embed="rId3">
            <a:alphaModFix/>
          </a:blip>
          <a:srcRect/>
          <a:stretch/>
        </p:blipFill>
        <p:spPr>
          <a:xfrm>
            <a:off x="7512501" y="625440"/>
            <a:ext cx="1047229" cy="240863"/>
          </a:xfrm>
          <a:prstGeom prst="rect">
            <a:avLst/>
          </a:prstGeom>
          <a:noFill/>
          <a:ln>
            <a:noFill/>
          </a:ln>
        </p:spPr>
      </p:pic>
      <p:sp>
        <p:nvSpPr>
          <p:cNvPr id="1808" name="Google Shape;1808;g2efb8a77e57_0_113"/>
          <p:cNvSpPr txBox="1"/>
          <p:nvPr/>
        </p:nvSpPr>
        <p:spPr>
          <a:xfrm>
            <a:off x="635275" y="2299275"/>
            <a:ext cx="6834000" cy="2193300"/>
          </a:xfrm>
          <a:prstGeom prst="rect">
            <a:avLst/>
          </a:prstGeom>
          <a:noFill/>
          <a:ln>
            <a:noFill/>
          </a:ln>
        </p:spPr>
        <p:txBody>
          <a:bodyPr spcFirstLastPara="1" wrap="square" lIns="19050" tIns="19050" rIns="19050" bIns="19050" anchor="b" anchorCtr="0">
            <a:spAutoFit/>
          </a:bodyPr>
          <a:lstStyle/>
          <a:p>
            <a:pPr marL="0" marR="0" lvl="0" indent="0" algn="l" rtl="0">
              <a:lnSpc>
                <a:spcPct val="100000"/>
              </a:lnSpc>
              <a:spcBef>
                <a:spcPts val="0"/>
              </a:spcBef>
              <a:spcAft>
                <a:spcPts val="0"/>
              </a:spcAft>
              <a:buClr>
                <a:srgbClr val="FFFFFF"/>
              </a:buClr>
              <a:buSzPts val="7500"/>
              <a:buFont typeface="Poly"/>
              <a:buNone/>
            </a:pPr>
            <a:r>
              <a:rPr lang="en-GB" sz="7000" b="0" i="0" u="none" strike="noStrike" cap="none">
                <a:solidFill>
                  <a:srgbClr val="FF4A11"/>
                </a:solidFill>
                <a:latin typeface="Inter SemiBold"/>
                <a:ea typeface="Inter SemiBold"/>
                <a:cs typeface="Inter SemiBold"/>
                <a:sym typeface="Inter SemiBold"/>
              </a:rPr>
              <a:t>The End…</a:t>
            </a:r>
            <a:endParaRPr sz="7000" b="0" i="0" u="none" strike="noStrike" cap="none">
              <a:solidFill>
                <a:srgbClr val="FF4A11"/>
              </a:solidFill>
              <a:latin typeface="Inter SemiBold"/>
              <a:ea typeface="Inter SemiBold"/>
              <a:cs typeface="Inter SemiBold"/>
              <a:sym typeface="Inter SemiBold"/>
            </a:endParaRPr>
          </a:p>
          <a:p>
            <a:pPr marL="0" marR="0" lvl="0" indent="0" algn="l" rtl="0">
              <a:lnSpc>
                <a:spcPct val="100000"/>
              </a:lnSpc>
              <a:spcBef>
                <a:spcPts val="0"/>
              </a:spcBef>
              <a:spcAft>
                <a:spcPts val="0"/>
              </a:spcAft>
              <a:buClr>
                <a:srgbClr val="FFFFFF"/>
              </a:buClr>
              <a:buSzPts val="7500"/>
              <a:buFont typeface="Poly"/>
              <a:buNone/>
            </a:pPr>
            <a:r>
              <a:rPr lang="en-GB" sz="7000" b="0" i="0" u="none" strike="noStrike" cap="none">
                <a:solidFill>
                  <a:srgbClr val="FF4A11"/>
                </a:solidFill>
                <a:latin typeface="Inter SemiBold"/>
                <a:ea typeface="Inter SemiBold"/>
                <a:cs typeface="Inter SemiBold"/>
                <a:sym typeface="Inter SemiBold"/>
              </a:rPr>
              <a:t>Questions?</a:t>
            </a:r>
            <a:endParaRPr sz="7000" b="0" i="0" u="none" strike="noStrike" cap="none">
              <a:solidFill>
                <a:srgbClr val="FF4A11"/>
              </a:solidFill>
              <a:latin typeface="Inter SemiBold"/>
              <a:ea typeface="Inter SemiBold"/>
              <a:cs typeface="Inter SemiBold"/>
              <a:sym typeface="Inter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1"/>
          <p:cNvSpPr txBox="1">
            <a:spLocks noGrp="1"/>
          </p:cNvSpPr>
          <p:nvPr>
            <p:ph type="sldNum" idx="12"/>
          </p:nvPr>
        </p:nvSpPr>
        <p:spPr>
          <a:xfrm>
            <a:off x="8556784" y="4749851"/>
            <a:ext cx="548700" cy="393600"/>
          </a:xfrm>
          <a:prstGeom prst="rect">
            <a:avLst/>
          </a:prstGeom>
          <a:noFill/>
          <a:ln>
            <a:noFill/>
          </a:ln>
        </p:spPr>
        <p:txBody>
          <a:bodyPr spcFirstLastPara="1" wrap="square" lIns="19050" tIns="19050" rIns="19050" bIns="19050" anchor="t" anchorCtr="0">
            <a:noAutofit/>
          </a:bodyPr>
          <a:lstStyle/>
          <a:p>
            <a:pPr marL="0" lvl="0" indent="0" algn="r" rtl="0">
              <a:lnSpc>
                <a:spcPct val="100000"/>
              </a:lnSpc>
              <a:spcBef>
                <a:spcPts val="0"/>
              </a:spcBef>
              <a:spcAft>
                <a:spcPts val="0"/>
              </a:spcAft>
              <a:buSzPts val="800"/>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Shape 1817"/>
        <p:cNvGrpSpPr/>
        <p:nvPr/>
      </p:nvGrpSpPr>
      <p:grpSpPr>
        <a:xfrm>
          <a:off x="0" y="0"/>
          <a:ext cx="0" cy="0"/>
          <a:chOff x="0" y="0"/>
          <a:chExt cx="0" cy="0"/>
        </a:xfrm>
      </p:grpSpPr>
      <p:sp>
        <p:nvSpPr>
          <p:cNvPr id="1818" name="Google Shape;1818;g2efb8a77e57_0_28"/>
          <p:cNvSpPr txBox="1">
            <a:spLocks noGrp="1"/>
          </p:cNvSpPr>
          <p:nvPr>
            <p:ph type="sldNum" idx="12"/>
          </p:nvPr>
        </p:nvSpPr>
        <p:spPr>
          <a:xfrm>
            <a:off x="8569275" y="4851515"/>
            <a:ext cx="257700" cy="246300"/>
          </a:xfrm>
          <a:prstGeom prst="rect">
            <a:avLst/>
          </a:prstGeom>
          <a:noFill/>
          <a:ln>
            <a:noFill/>
          </a:ln>
        </p:spPr>
        <p:txBody>
          <a:bodyPr spcFirstLastPara="1" wrap="square" lIns="19050" tIns="19050" rIns="19050" bIns="19050" anchor="t" anchorCtr="0">
            <a:noAutofit/>
          </a:bodyPr>
          <a:lstStyle/>
          <a:p>
            <a:pPr marL="0" lvl="0" indent="0" algn="ctr" rtl="0">
              <a:lnSpc>
                <a:spcPct val="100000"/>
              </a:lnSpc>
              <a:spcBef>
                <a:spcPts val="0"/>
              </a:spcBef>
              <a:spcAft>
                <a:spcPts val="0"/>
              </a:spcAft>
              <a:buClr>
                <a:srgbClr val="163251"/>
              </a:buClr>
              <a:buSzPts val="800"/>
              <a:buFont typeface="Open Sans"/>
              <a:buNone/>
            </a:pPr>
            <a:fld id="{00000000-1234-1234-1234-123412341234}" type="slidenum">
              <a:rPr lang="en-GB"/>
              <a:t>7</a:t>
            </a:fld>
            <a:endParaRPr/>
          </a:p>
        </p:txBody>
      </p:sp>
      <p:sp>
        <p:nvSpPr>
          <p:cNvPr id="1819" name="Google Shape;1819;g2efb8a77e57_0_28"/>
          <p:cNvSpPr txBox="1">
            <a:spLocks noGrp="1"/>
          </p:cNvSpPr>
          <p:nvPr>
            <p:ph type="title"/>
          </p:nvPr>
        </p:nvSpPr>
        <p:spPr>
          <a:xfrm>
            <a:off x="581383" y="560681"/>
            <a:ext cx="5923800" cy="2463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Management Summary</a:t>
            </a:r>
            <a:endParaRPr/>
          </a:p>
        </p:txBody>
      </p:sp>
      <p:sp>
        <p:nvSpPr>
          <p:cNvPr id="1820" name="Google Shape;1820;g2efb8a77e57_0_28"/>
          <p:cNvSpPr txBox="1">
            <a:spLocks noGrp="1"/>
          </p:cNvSpPr>
          <p:nvPr>
            <p:ph type="subTitle" idx="1"/>
          </p:nvPr>
        </p:nvSpPr>
        <p:spPr>
          <a:xfrm>
            <a:off x="581375" y="955975"/>
            <a:ext cx="8245500" cy="618000"/>
          </a:xfrm>
          <a:prstGeom prst="rect">
            <a:avLst/>
          </a:prstGeom>
          <a:noFill/>
          <a:ln>
            <a:noFill/>
          </a:ln>
        </p:spPr>
        <p:txBody>
          <a:bodyPr spcFirstLastPara="1" wrap="square" lIns="19050" tIns="19050" rIns="19050" bIns="19050" anchor="t" anchorCtr="0">
            <a:noAutofit/>
          </a:bodyPr>
          <a:lstStyle/>
          <a:p>
            <a:pPr marL="0" lvl="0" indent="0" algn="l" rtl="0">
              <a:lnSpc>
                <a:spcPct val="100000"/>
              </a:lnSpc>
              <a:spcBef>
                <a:spcPts val="0"/>
              </a:spcBef>
              <a:spcAft>
                <a:spcPts val="0"/>
              </a:spcAft>
              <a:buSzPts val="1500"/>
              <a:buNone/>
            </a:pPr>
            <a:r>
              <a:rPr lang="en-GB"/>
              <a:t>Action Title</a:t>
            </a:r>
            <a:endParaRPr/>
          </a:p>
        </p:txBody>
      </p:sp>
      <p:sp>
        <p:nvSpPr>
          <p:cNvPr id="1821" name="Google Shape;1821;g2efb8a77e57_0_28"/>
          <p:cNvSpPr txBox="1"/>
          <p:nvPr/>
        </p:nvSpPr>
        <p:spPr>
          <a:xfrm>
            <a:off x="581375" y="1734671"/>
            <a:ext cx="7843207" cy="138499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GB" sz="1400" b="0" i="0" u="none" strike="noStrike" cap="none">
                <a:solidFill>
                  <a:srgbClr val="000000"/>
                </a:solidFill>
                <a:latin typeface="Open Sans"/>
                <a:ea typeface="Open Sans"/>
                <a:cs typeface="Open Sans"/>
                <a:sym typeface="Open Sans"/>
              </a:rPr>
              <a:t>Muesli distribution company needs better understanding of distribution process</a:t>
            </a:r>
            <a:endParaRPr/>
          </a:p>
          <a:p>
            <a:pPr marL="285750" marR="0" lvl="0" indent="-285750" algn="l" rtl="0">
              <a:lnSpc>
                <a:spcPct val="100000"/>
              </a:lnSpc>
              <a:spcBef>
                <a:spcPts val="0"/>
              </a:spcBef>
              <a:spcAft>
                <a:spcPts val="0"/>
              </a:spcAft>
              <a:buClr>
                <a:srgbClr val="000000"/>
              </a:buClr>
              <a:buSzPts val="1400"/>
              <a:buFont typeface="Arial"/>
              <a:buChar char="•"/>
            </a:pPr>
            <a:r>
              <a:rPr lang="en-GB" sz="1400" b="0" i="0" u="none" strike="noStrike" cap="none">
                <a:solidFill>
                  <a:srgbClr val="000000"/>
                </a:solidFill>
                <a:latin typeface="Open Sans"/>
                <a:ea typeface="Open Sans"/>
                <a:cs typeface="Open Sans"/>
                <a:sym typeface="Open Sans"/>
              </a:rPr>
              <a:t>Develop KPIs to keep track of the health of their business and improve the service they offer to their customers</a:t>
            </a:r>
            <a:endParaRPr/>
          </a:p>
          <a:p>
            <a:pPr marL="285750" marR="0" lvl="0" indent="-285750" algn="l" rtl="0">
              <a:lnSpc>
                <a:spcPct val="100000"/>
              </a:lnSpc>
              <a:spcBef>
                <a:spcPts val="0"/>
              </a:spcBef>
              <a:spcAft>
                <a:spcPts val="0"/>
              </a:spcAft>
              <a:buClr>
                <a:srgbClr val="000000"/>
              </a:buClr>
              <a:buSzPts val="1400"/>
              <a:buFont typeface="Arial"/>
              <a:buChar char="•"/>
            </a:pPr>
            <a:r>
              <a:rPr lang="en-GB" sz="1400" b="0" i="0" u="none" strike="noStrike" cap="none">
                <a:solidFill>
                  <a:srgbClr val="000000"/>
                </a:solidFill>
                <a:latin typeface="Open Sans"/>
                <a:ea typeface="Open Sans"/>
                <a:cs typeface="Open Sans"/>
                <a:sym typeface="Open Sans"/>
              </a:rPr>
              <a:t>Develop metrics to understand the business performance</a:t>
            </a:r>
            <a:endParaRPr/>
          </a:p>
          <a:p>
            <a:pPr marL="285750" marR="0" lvl="0" indent="-285750" algn="l" rtl="0">
              <a:lnSpc>
                <a:spcPct val="100000"/>
              </a:lnSpc>
              <a:spcBef>
                <a:spcPts val="0"/>
              </a:spcBef>
              <a:spcAft>
                <a:spcPts val="0"/>
              </a:spcAft>
              <a:buClr>
                <a:srgbClr val="000000"/>
              </a:buClr>
              <a:buSzPts val="1400"/>
              <a:buFont typeface="Arial"/>
              <a:buChar char="•"/>
            </a:pPr>
            <a:r>
              <a:rPr lang="en-GB" sz="1400" b="0" i="0" u="none" strike="noStrike" cap="none">
                <a:solidFill>
                  <a:srgbClr val="000000"/>
                </a:solidFill>
                <a:latin typeface="Open Sans"/>
                <a:ea typeface="Open Sans"/>
                <a:cs typeface="Open Sans"/>
                <a:sym typeface="Open Sans"/>
              </a:rPr>
              <a:t>The distribution process flow :</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822" name="Google Shape;1822;g2efb8a77e57_0_28"/>
          <p:cNvSpPr/>
          <p:nvPr/>
        </p:nvSpPr>
        <p:spPr>
          <a:xfrm>
            <a:off x="512513" y="3038250"/>
            <a:ext cx="1413300" cy="5727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Order placed</a:t>
            </a:r>
            <a:endParaRPr/>
          </a:p>
        </p:txBody>
      </p:sp>
      <p:sp>
        <p:nvSpPr>
          <p:cNvPr id="1823" name="Google Shape;1823;g2efb8a77e57_0_28"/>
          <p:cNvSpPr/>
          <p:nvPr/>
        </p:nvSpPr>
        <p:spPr>
          <a:xfrm>
            <a:off x="2662163" y="3038250"/>
            <a:ext cx="1414800" cy="5727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Ready to ship</a:t>
            </a:r>
            <a:endParaRPr/>
          </a:p>
        </p:txBody>
      </p:sp>
      <p:sp>
        <p:nvSpPr>
          <p:cNvPr id="1824" name="Google Shape;1824;g2efb8a77e57_0_28"/>
          <p:cNvSpPr/>
          <p:nvPr/>
        </p:nvSpPr>
        <p:spPr>
          <a:xfrm>
            <a:off x="4870400" y="3038250"/>
            <a:ext cx="1414800" cy="5727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On truck scan</a:t>
            </a:r>
            <a:endParaRPr/>
          </a:p>
        </p:txBody>
      </p:sp>
      <p:sp>
        <p:nvSpPr>
          <p:cNvPr id="1825" name="Google Shape;1825;g2efb8a77e57_0_28"/>
          <p:cNvSpPr/>
          <p:nvPr/>
        </p:nvSpPr>
        <p:spPr>
          <a:xfrm>
            <a:off x="7078638" y="3038250"/>
            <a:ext cx="1414800" cy="5727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delivered</a:t>
            </a:r>
            <a:endParaRPr/>
          </a:p>
        </p:txBody>
      </p:sp>
      <p:sp>
        <p:nvSpPr>
          <p:cNvPr id="1826" name="Google Shape;1826;g2efb8a77e57_0_28"/>
          <p:cNvSpPr/>
          <p:nvPr/>
        </p:nvSpPr>
        <p:spPr>
          <a:xfrm>
            <a:off x="1987388" y="3135450"/>
            <a:ext cx="573300" cy="3783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7" name="Google Shape;1827;g2efb8a77e57_0_28"/>
          <p:cNvSpPr/>
          <p:nvPr/>
        </p:nvSpPr>
        <p:spPr>
          <a:xfrm>
            <a:off x="4187038" y="3135450"/>
            <a:ext cx="573300" cy="3783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8" name="Google Shape;1828;g2efb8a77e57_0_28"/>
          <p:cNvSpPr/>
          <p:nvPr/>
        </p:nvSpPr>
        <p:spPr>
          <a:xfrm>
            <a:off x="6395275" y="3135450"/>
            <a:ext cx="573300" cy="3783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cxnSp>
        <p:nvCxnSpPr>
          <p:cNvPr id="1840" name="Google Shape;1840;p5"/>
          <p:cNvCxnSpPr/>
          <p:nvPr/>
        </p:nvCxnSpPr>
        <p:spPr>
          <a:xfrm>
            <a:off x="1147725" y="2130750"/>
            <a:ext cx="0" cy="2128800"/>
          </a:xfrm>
          <a:prstGeom prst="straightConnector1">
            <a:avLst/>
          </a:prstGeom>
          <a:noFill/>
          <a:ln w="19050" cap="flat" cmpd="sng">
            <a:solidFill>
              <a:srgbClr val="FF4A11"/>
            </a:solidFill>
            <a:prstDash val="solid"/>
            <a:round/>
            <a:headEnd type="none" w="sm" len="sm"/>
            <a:tailEnd type="none" w="sm" len="sm"/>
          </a:ln>
        </p:spPr>
      </p:cxnSp>
      <p:sp>
        <p:nvSpPr>
          <p:cNvPr id="1841" name="Google Shape;1841;p5"/>
          <p:cNvSpPr txBox="1"/>
          <p:nvPr/>
        </p:nvSpPr>
        <p:spPr>
          <a:xfrm>
            <a:off x="609675" y="956275"/>
            <a:ext cx="4884000" cy="5976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rgbClr val="252629"/>
              </a:buClr>
              <a:buSzPts val="3000"/>
              <a:buFont typeface="Poly"/>
              <a:buNone/>
            </a:pPr>
            <a:r>
              <a:rPr lang="en-GB" sz="3000" b="0" i="0" u="none" strike="noStrike" cap="none">
                <a:solidFill>
                  <a:srgbClr val="252629"/>
                </a:solidFill>
                <a:latin typeface="Inter SemiBold"/>
                <a:ea typeface="Inter SemiBold"/>
                <a:cs typeface="Inter SemiBold"/>
                <a:sym typeface="Inter SemiBold"/>
              </a:rPr>
              <a:t>Presentation Structure</a:t>
            </a:r>
            <a:endParaRPr sz="3000" b="0" i="0" u="none" strike="noStrike" cap="none">
              <a:solidFill>
                <a:srgbClr val="FF4A11"/>
              </a:solidFill>
              <a:latin typeface="Inter SemiBold"/>
              <a:ea typeface="Inter SemiBold"/>
              <a:cs typeface="Inter SemiBold"/>
              <a:sym typeface="Inter SemiBold"/>
            </a:endParaRPr>
          </a:p>
        </p:txBody>
      </p:sp>
      <p:sp>
        <p:nvSpPr>
          <p:cNvPr id="1842" name="Google Shape;1842;p5"/>
          <p:cNvSpPr txBox="1"/>
          <p:nvPr/>
        </p:nvSpPr>
        <p:spPr>
          <a:xfrm>
            <a:off x="1844624" y="1873963"/>
            <a:ext cx="3987300" cy="207900"/>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252629"/>
              </a:buClr>
              <a:buSzPts val="900"/>
              <a:buFont typeface="Inter"/>
              <a:buNone/>
            </a:pPr>
            <a:r>
              <a:rPr lang="en-GB" sz="1100" b="0" i="0" u="none" strike="noStrike" cap="none">
                <a:solidFill>
                  <a:srgbClr val="252629"/>
                </a:solidFill>
                <a:latin typeface="Inter SemiBold"/>
                <a:ea typeface="Inter SemiBold"/>
                <a:cs typeface="Inter SemiBold"/>
                <a:sym typeface="Inter SemiBold"/>
              </a:rPr>
              <a:t>Why are we here today?</a:t>
            </a:r>
            <a:endParaRPr sz="1100" b="0" i="0" u="none" strike="noStrike" cap="none">
              <a:solidFill>
                <a:srgbClr val="000000"/>
              </a:solidFill>
              <a:latin typeface="Arial"/>
              <a:ea typeface="Arial"/>
              <a:cs typeface="Arial"/>
              <a:sym typeface="Arial"/>
            </a:endParaRPr>
          </a:p>
        </p:txBody>
      </p:sp>
      <p:sp>
        <p:nvSpPr>
          <p:cNvPr id="1843" name="Google Shape;1843;p5"/>
          <p:cNvSpPr/>
          <p:nvPr/>
        </p:nvSpPr>
        <p:spPr>
          <a:xfrm>
            <a:off x="638875" y="2445158"/>
            <a:ext cx="1002600" cy="290400"/>
          </a:xfrm>
          <a:prstGeom prst="roundRect">
            <a:avLst>
              <a:gd name="adj" fmla="val 50000"/>
            </a:avLst>
          </a:prstGeom>
          <a:solidFill>
            <a:srgbClr val="FF4A11"/>
          </a:solidFill>
          <a:ln>
            <a:noFill/>
          </a:ln>
        </p:spPr>
        <p:txBody>
          <a:bodyPr spcFirstLastPara="1" wrap="square" lIns="19050" tIns="19050" rIns="19050" bIns="19050" anchor="ctr" anchorCtr="0">
            <a:noAutofit/>
          </a:bodyPr>
          <a:lstStyle/>
          <a:p>
            <a:pPr marL="0" marR="0" lvl="0" indent="0" algn="ctr" rtl="0">
              <a:lnSpc>
                <a:spcPct val="110000"/>
              </a:lnSpc>
              <a:spcBef>
                <a:spcPts val="0"/>
              </a:spcBef>
              <a:spcAft>
                <a:spcPts val="0"/>
              </a:spcAft>
              <a:buClr>
                <a:srgbClr val="FFFFFF"/>
              </a:buClr>
              <a:buSzPts val="800"/>
              <a:buFont typeface="Inter SemiBold"/>
              <a:buNone/>
            </a:pPr>
            <a:r>
              <a:rPr lang="en-GB" sz="1100" b="0" i="0" u="none" strike="noStrike" cap="none">
                <a:solidFill>
                  <a:srgbClr val="FFFFFF"/>
                </a:solidFill>
                <a:latin typeface="Inter SemiBold"/>
                <a:ea typeface="Inter SemiBold"/>
                <a:cs typeface="Inter SemiBold"/>
                <a:sym typeface="Inter SemiBold"/>
              </a:rPr>
              <a:t>Agenda</a:t>
            </a:r>
            <a:endParaRPr sz="1100" b="0" i="0" u="none" strike="noStrike" cap="none">
              <a:solidFill>
                <a:srgbClr val="000000"/>
              </a:solidFill>
              <a:latin typeface="Arial"/>
              <a:ea typeface="Arial"/>
              <a:cs typeface="Arial"/>
              <a:sym typeface="Arial"/>
            </a:endParaRPr>
          </a:p>
        </p:txBody>
      </p:sp>
      <p:sp>
        <p:nvSpPr>
          <p:cNvPr id="1844" name="Google Shape;1844;p5"/>
          <p:cNvSpPr/>
          <p:nvPr/>
        </p:nvSpPr>
        <p:spPr>
          <a:xfrm>
            <a:off x="638875" y="3049942"/>
            <a:ext cx="1002600" cy="290400"/>
          </a:xfrm>
          <a:prstGeom prst="roundRect">
            <a:avLst>
              <a:gd name="adj" fmla="val 50000"/>
            </a:avLst>
          </a:prstGeom>
          <a:solidFill>
            <a:srgbClr val="FF4A11"/>
          </a:solidFill>
          <a:ln>
            <a:noFill/>
          </a:ln>
        </p:spPr>
        <p:txBody>
          <a:bodyPr spcFirstLastPara="1" wrap="square" lIns="19050" tIns="19050" rIns="19050" bIns="19050" anchor="ctr" anchorCtr="0">
            <a:noAutofit/>
          </a:bodyPr>
          <a:lstStyle/>
          <a:p>
            <a:pPr marL="0" marR="0" lvl="0" indent="0" algn="ctr" rtl="0">
              <a:lnSpc>
                <a:spcPct val="110000"/>
              </a:lnSpc>
              <a:spcBef>
                <a:spcPts val="0"/>
              </a:spcBef>
              <a:spcAft>
                <a:spcPts val="0"/>
              </a:spcAft>
              <a:buClr>
                <a:srgbClr val="FFFFFF"/>
              </a:buClr>
              <a:buSzPts val="800"/>
              <a:buFont typeface="Inter SemiBold"/>
              <a:buNone/>
            </a:pPr>
            <a:r>
              <a:rPr lang="en-GB" sz="1100" b="0" i="0" u="none" strike="noStrike" cap="none">
                <a:solidFill>
                  <a:srgbClr val="FFFFFF"/>
                </a:solidFill>
                <a:latin typeface="Inter SemiBold"/>
                <a:ea typeface="Inter SemiBold"/>
                <a:cs typeface="Inter SemiBold"/>
                <a:sym typeface="Inter SemiBold"/>
              </a:rPr>
              <a:t>Story begins</a:t>
            </a:r>
            <a:endParaRPr sz="1100" b="0" i="0" u="none" strike="noStrike" cap="none">
              <a:solidFill>
                <a:srgbClr val="000000"/>
              </a:solidFill>
              <a:latin typeface="Arial"/>
              <a:ea typeface="Arial"/>
              <a:cs typeface="Arial"/>
              <a:sym typeface="Arial"/>
            </a:endParaRPr>
          </a:p>
        </p:txBody>
      </p:sp>
      <p:sp>
        <p:nvSpPr>
          <p:cNvPr id="1845" name="Google Shape;1845;p5"/>
          <p:cNvSpPr/>
          <p:nvPr/>
        </p:nvSpPr>
        <p:spPr>
          <a:xfrm>
            <a:off x="638875" y="3654725"/>
            <a:ext cx="1002600" cy="290400"/>
          </a:xfrm>
          <a:prstGeom prst="roundRect">
            <a:avLst>
              <a:gd name="adj" fmla="val 50000"/>
            </a:avLst>
          </a:prstGeom>
          <a:solidFill>
            <a:srgbClr val="FF4A11"/>
          </a:solidFill>
          <a:ln>
            <a:noFill/>
          </a:ln>
        </p:spPr>
        <p:txBody>
          <a:bodyPr spcFirstLastPara="1" wrap="square" lIns="19050" tIns="19050" rIns="19050" bIns="19050" anchor="ctr" anchorCtr="0">
            <a:noAutofit/>
          </a:bodyPr>
          <a:lstStyle/>
          <a:p>
            <a:pPr marL="0" marR="0" lvl="0" indent="0" algn="ctr" rtl="0">
              <a:lnSpc>
                <a:spcPct val="110000"/>
              </a:lnSpc>
              <a:spcBef>
                <a:spcPts val="0"/>
              </a:spcBef>
              <a:spcAft>
                <a:spcPts val="0"/>
              </a:spcAft>
              <a:buClr>
                <a:srgbClr val="FFFFFF"/>
              </a:buClr>
              <a:buSzPts val="800"/>
              <a:buFont typeface="Inter SemiBold"/>
              <a:buNone/>
            </a:pPr>
            <a:r>
              <a:rPr lang="en-GB" sz="1100" b="0" i="0" u="none" strike="noStrike" cap="none">
                <a:solidFill>
                  <a:srgbClr val="FFFFFF"/>
                </a:solidFill>
                <a:latin typeface="Inter SemiBold"/>
                <a:ea typeface="Inter SemiBold"/>
                <a:cs typeface="Inter SemiBold"/>
                <a:sym typeface="Inter SemiBold"/>
              </a:rPr>
              <a:t>Data source</a:t>
            </a:r>
            <a:endParaRPr sz="1100" b="0" i="0" u="none" strike="noStrike" cap="none">
              <a:solidFill>
                <a:srgbClr val="000000"/>
              </a:solidFill>
              <a:latin typeface="Arial"/>
              <a:ea typeface="Arial"/>
              <a:cs typeface="Arial"/>
              <a:sym typeface="Arial"/>
            </a:endParaRPr>
          </a:p>
        </p:txBody>
      </p:sp>
      <p:sp>
        <p:nvSpPr>
          <p:cNvPr id="1846" name="Google Shape;1846;p5"/>
          <p:cNvSpPr/>
          <p:nvPr/>
        </p:nvSpPr>
        <p:spPr>
          <a:xfrm>
            <a:off x="638875" y="4259508"/>
            <a:ext cx="1002600" cy="290400"/>
          </a:xfrm>
          <a:prstGeom prst="roundRect">
            <a:avLst>
              <a:gd name="adj" fmla="val 50000"/>
            </a:avLst>
          </a:prstGeom>
          <a:solidFill>
            <a:srgbClr val="FF4A11"/>
          </a:solidFill>
          <a:ln>
            <a:noFill/>
          </a:ln>
        </p:spPr>
        <p:txBody>
          <a:bodyPr spcFirstLastPara="1" wrap="square" lIns="19050" tIns="19050" rIns="19050" bIns="19050" anchor="ctr" anchorCtr="0">
            <a:noAutofit/>
          </a:bodyPr>
          <a:lstStyle/>
          <a:p>
            <a:pPr marL="0" marR="0" lvl="0" indent="0" algn="ctr" rtl="0">
              <a:lnSpc>
                <a:spcPct val="110000"/>
              </a:lnSpc>
              <a:spcBef>
                <a:spcPts val="0"/>
              </a:spcBef>
              <a:spcAft>
                <a:spcPts val="0"/>
              </a:spcAft>
              <a:buClr>
                <a:srgbClr val="FFFFFF"/>
              </a:buClr>
              <a:buSzPts val="800"/>
              <a:buFont typeface="Inter SemiBold"/>
              <a:buNone/>
            </a:pPr>
            <a:r>
              <a:rPr lang="en-GB" sz="1100" b="0" i="0" u="none" strike="noStrike" cap="none">
                <a:solidFill>
                  <a:srgbClr val="FFFFFF"/>
                </a:solidFill>
                <a:latin typeface="Inter SemiBold"/>
                <a:ea typeface="Inter SemiBold"/>
                <a:cs typeface="Inter SemiBold"/>
                <a:sym typeface="Inter SemiBold"/>
              </a:rPr>
              <a:t>Ending</a:t>
            </a:r>
            <a:endParaRPr sz="1100" b="0" i="0" u="none" strike="noStrike" cap="none">
              <a:solidFill>
                <a:srgbClr val="000000"/>
              </a:solidFill>
              <a:latin typeface="Arial"/>
              <a:ea typeface="Arial"/>
              <a:cs typeface="Arial"/>
              <a:sym typeface="Arial"/>
            </a:endParaRPr>
          </a:p>
        </p:txBody>
      </p:sp>
      <p:sp>
        <p:nvSpPr>
          <p:cNvPr id="1847" name="Google Shape;1847;p5"/>
          <p:cNvSpPr txBox="1"/>
          <p:nvPr/>
        </p:nvSpPr>
        <p:spPr>
          <a:xfrm>
            <a:off x="1844624" y="2478763"/>
            <a:ext cx="3987300" cy="207900"/>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252629"/>
              </a:buClr>
              <a:buSzPts val="900"/>
              <a:buFont typeface="Inter"/>
              <a:buNone/>
            </a:pPr>
            <a:r>
              <a:rPr lang="en-GB" sz="1100" b="0" i="0" u="none" strike="noStrike" cap="none">
                <a:solidFill>
                  <a:srgbClr val="252629"/>
                </a:solidFill>
                <a:latin typeface="Inter SemiBold"/>
                <a:ea typeface="Inter SemiBold"/>
                <a:cs typeface="Inter SemiBold"/>
                <a:sym typeface="Inter SemiBold"/>
              </a:rPr>
              <a:t> Agenda as your guide through the story</a:t>
            </a:r>
            <a:endParaRPr sz="1100" b="0" i="0" u="none" strike="noStrike" cap="none">
              <a:solidFill>
                <a:srgbClr val="000000"/>
              </a:solidFill>
              <a:latin typeface="Arial"/>
              <a:ea typeface="Arial"/>
              <a:cs typeface="Arial"/>
              <a:sym typeface="Arial"/>
            </a:endParaRPr>
          </a:p>
        </p:txBody>
      </p:sp>
      <p:sp>
        <p:nvSpPr>
          <p:cNvPr id="1848" name="Google Shape;1848;p5"/>
          <p:cNvSpPr txBox="1"/>
          <p:nvPr/>
        </p:nvSpPr>
        <p:spPr>
          <a:xfrm>
            <a:off x="1844624" y="3083550"/>
            <a:ext cx="3987300" cy="207900"/>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252629"/>
              </a:buClr>
              <a:buSzPts val="900"/>
              <a:buFont typeface="Inter"/>
              <a:buNone/>
            </a:pPr>
            <a:r>
              <a:rPr lang="en-GB" sz="1100" b="0" i="0" u="none" strike="noStrike" cap="none">
                <a:solidFill>
                  <a:srgbClr val="252629"/>
                </a:solidFill>
                <a:latin typeface="Inter SemiBold"/>
                <a:ea typeface="Inter SemiBold"/>
                <a:cs typeface="Inter SemiBold"/>
                <a:sym typeface="Inter SemiBold"/>
              </a:rPr>
              <a:t>Walk us through your story</a:t>
            </a:r>
            <a:endParaRPr sz="1100" b="0" i="0" u="none" strike="noStrike" cap="none">
              <a:solidFill>
                <a:srgbClr val="000000"/>
              </a:solidFill>
              <a:latin typeface="Arial"/>
              <a:ea typeface="Arial"/>
              <a:cs typeface="Arial"/>
              <a:sym typeface="Arial"/>
            </a:endParaRPr>
          </a:p>
        </p:txBody>
      </p:sp>
      <p:sp>
        <p:nvSpPr>
          <p:cNvPr id="1849" name="Google Shape;1849;p5"/>
          <p:cNvSpPr txBox="1"/>
          <p:nvPr/>
        </p:nvSpPr>
        <p:spPr>
          <a:xfrm>
            <a:off x="1844624" y="3561438"/>
            <a:ext cx="3987300" cy="461700"/>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252629"/>
              </a:buClr>
              <a:buSzPts val="900"/>
              <a:buFont typeface="Inter"/>
              <a:buNone/>
            </a:pPr>
            <a:r>
              <a:rPr lang="en-GB" sz="1100" b="0" i="0" u="none" strike="noStrike" cap="none">
                <a:solidFill>
                  <a:srgbClr val="252629"/>
                </a:solidFill>
                <a:latin typeface="Inter SemiBold"/>
                <a:ea typeface="Inter SemiBold"/>
                <a:cs typeface="Inter SemiBold"/>
                <a:sym typeface="Inter SemiBold"/>
              </a:rPr>
              <a:t>For data stories, always have a slide about data source, constraints, time frame of your analysis, …</a:t>
            </a:r>
            <a:endParaRPr sz="1100" b="0" i="0" u="none" strike="noStrike" cap="none">
              <a:solidFill>
                <a:srgbClr val="000000"/>
              </a:solidFill>
              <a:latin typeface="Arial"/>
              <a:ea typeface="Arial"/>
              <a:cs typeface="Arial"/>
              <a:sym typeface="Arial"/>
            </a:endParaRPr>
          </a:p>
        </p:txBody>
      </p:sp>
      <p:sp>
        <p:nvSpPr>
          <p:cNvPr id="1850" name="Google Shape;1850;p5"/>
          <p:cNvSpPr txBox="1"/>
          <p:nvPr/>
        </p:nvSpPr>
        <p:spPr>
          <a:xfrm>
            <a:off x="1844624" y="4293125"/>
            <a:ext cx="3987300" cy="207900"/>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252629"/>
              </a:buClr>
              <a:buSzPts val="900"/>
              <a:buFont typeface="Inter"/>
              <a:buNone/>
            </a:pPr>
            <a:r>
              <a:rPr lang="en-GB" sz="1100" b="0" i="0" u="none" strike="noStrike" cap="none">
                <a:solidFill>
                  <a:srgbClr val="252629"/>
                </a:solidFill>
                <a:latin typeface="Inter SemiBold"/>
                <a:ea typeface="Inter SemiBold"/>
                <a:cs typeface="Inter SemiBold"/>
                <a:sym typeface="Inter SemiBold"/>
              </a:rPr>
              <a:t>What’s the end of your story? </a:t>
            </a:r>
            <a:endParaRPr sz="1100" b="0" i="0" u="none" strike="noStrike" cap="none">
              <a:solidFill>
                <a:srgbClr val="000000"/>
              </a:solidFill>
              <a:latin typeface="Arial"/>
              <a:ea typeface="Arial"/>
              <a:cs typeface="Arial"/>
              <a:sym typeface="Arial"/>
            </a:endParaRPr>
          </a:p>
        </p:txBody>
      </p:sp>
      <p:sp>
        <p:nvSpPr>
          <p:cNvPr id="1851" name="Google Shape;1851;p5"/>
          <p:cNvSpPr/>
          <p:nvPr/>
        </p:nvSpPr>
        <p:spPr>
          <a:xfrm>
            <a:off x="5868054" y="-656285"/>
            <a:ext cx="5926200" cy="6885000"/>
          </a:xfrm>
          <a:prstGeom prst="ellipse">
            <a:avLst/>
          </a:prstGeom>
          <a:solidFill>
            <a:srgbClr val="F2F0EC"/>
          </a:solidFill>
          <a:ln>
            <a:noFill/>
          </a:ln>
        </p:spPr>
        <p:txBody>
          <a:bodyPr spcFirstLastPara="1" wrap="square" lIns="19050" tIns="19050" rIns="19050" bIns="19050" anchor="ctr" anchorCtr="0">
            <a:noAutofit/>
          </a:bodyPr>
          <a:lstStyle/>
          <a:p>
            <a:pPr marL="0" marR="0" lvl="0" indent="0" algn="ctr" rtl="0">
              <a:lnSpc>
                <a:spcPct val="120000"/>
              </a:lnSpc>
              <a:spcBef>
                <a:spcPts val="0"/>
              </a:spcBef>
              <a:spcAft>
                <a:spcPts val="0"/>
              </a:spcAft>
              <a:buClr>
                <a:srgbClr val="252629"/>
              </a:buClr>
              <a:buSzPts val="1200"/>
              <a:buFont typeface="Helvetica Neue"/>
              <a:buNone/>
            </a:pPr>
            <a:endParaRPr sz="1200" b="0" i="0" u="none" strike="noStrike" cap="none">
              <a:solidFill>
                <a:srgbClr val="252629"/>
              </a:solidFill>
              <a:latin typeface="Helvetica Neue"/>
              <a:ea typeface="Helvetica Neue"/>
              <a:cs typeface="Helvetica Neue"/>
              <a:sym typeface="Helvetica Neue"/>
            </a:endParaRPr>
          </a:p>
        </p:txBody>
      </p:sp>
      <p:pic>
        <p:nvPicPr>
          <p:cNvPr id="1852" name="Google Shape;1852;p5"/>
          <p:cNvPicPr preferRelativeResize="0"/>
          <p:nvPr/>
        </p:nvPicPr>
        <p:blipFill rotWithShape="1">
          <a:blip r:embed="rId3">
            <a:alphaModFix/>
          </a:blip>
          <a:srcRect l="33667" t="-1970" r="-1381" b="1970"/>
          <a:stretch/>
        </p:blipFill>
        <p:spPr>
          <a:xfrm>
            <a:off x="5934550" y="-174499"/>
            <a:ext cx="6459614" cy="5366088"/>
          </a:xfrm>
          <a:custGeom>
            <a:avLst/>
            <a:gdLst/>
            <a:ahLst/>
            <a:cxnLst/>
            <a:rect l="l" t="t" r="r" b="b"/>
            <a:pathLst>
              <a:path w="20495" h="21600" extrusionOk="0">
                <a:moveTo>
                  <a:pt x="3709" y="0"/>
                </a:moveTo>
                <a:cubicBezTo>
                  <a:pt x="3577" y="153"/>
                  <a:pt x="3446" y="310"/>
                  <a:pt x="3316" y="473"/>
                </a:cubicBezTo>
                <a:cubicBezTo>
                  <a:pt x="-1105" y="6083"/>
                  <a:pt x="-1105" y="15179"/>
                  <a:pt x="3316" y="20789"/>
                </a:cubicBezTo>
                <a:cubicBezTo>
                  <a:pt x="3542" y="21076"/>
                  <a:pt x="3777" y="21343"/>
                  <a:pt x="4016" y="21600"/>
                </a:cubicBezTo>
                <a:lnTo>
                  <a:pt x="18630" y="21600"/>
                </a:lnTo>
                <a:cubicBezTo>
                  <a:pt x="18870" y="21343"/>
                  <a:pt x="19104" y="21076"/>
                  <a:pt x="19330" y="20789"/>
                </a:cubicBezTo>
                <a:cubicBezTo>
                  <a:pt x="19761" y="20242"/>
                  <a:pt x="20148" y="19660"/>
                  <a:pt x="20495" y="19053"/>
                </a:cubicBezTo>
                <a:lnTo>
                  <a:pt x="20495" y="2210"/>
                </a:lnTo>
                <a:cubicBezTo>
                  <a:pt x="20148" y="1603"/>
                  <a:pt x="19761" y="1021"/>
                  <a:pt x="19330" y="473"/>
                </a:cubicBezTo>
                <a:cubicBezTo>
                  <a:pt x="19201" y="310"/>
                  <a:pt x="19070" y="153"/>
                  <a:pt x="18937" y="0"/>
                </a:cubicBezTo>
                <a:lnTo>
                  <a:pt x="3709" y="0"/>
                </a:ln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6"/>
          <p:cNvSpPr/>
          <p:nvPr/>
        </p:nvSpPr>
        <p:spPr>
          <a:xfrm>
            <a:off x="0" y="0"/>
            <a:ext cx="4574700" cy="5143500"/>
          </a:xfrm>
          <a:prstGeom prst="rect">
            <a:avLst/>
          </a:prstGeom>
          <a:solidFill>
            <a:srgbClr val="FF4A11"/>
          </a:solid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252629"/>
              </a:buClr>
              <a:buSzPts val="1100"/>
              <a:buFont typeface="Inter"/>
              <a:buNone/>
            </a:pPr>
            <a:endParaRPr sz="1100" b="0" i="0" u="none" strike="noStrike" cap="none">
              <a:solidFill>
                <a:srgbClr val="252629"/>
              </a:solidFill>
              <a:latin typeface="Inter"/>
              <a:ea typeface="Inter"/>
              <a:cs typeface="Inter"/>
              <a:sym typeface="Inter"/>
            </a:endParaRPr>
          </a:p>
        </p:txBody>
      </p:sp>
      <p:sp>
        <p:nvSpPr>
          <p:cNvPr id="1858" name="Google Shape;1858;p6"/>
          <p:cNvSpPr txBox="1"/>
          <p:nvPr/>
        </p:nvSpPr>
        <p:spPr>
          <a:xfrm>
            <a:off x="626492" y="3786003"/>
            <a:ext cx="2773800" cy="808200"/>
          </a:xfrm>
          <a:prstGeom prst="rect">
            <a:avLst/>
          </a:prstGeom>
          <a:noFill/>
          <a:ln>
            <a:noFill/>
          </a:ln>
        </p:spPr>
        <p:txBody>
          <a:bodyPr spcFirstLastPara="1" wrap="square" lIns="19050" tIns="19050" rIns="19050" bIns="19050" anchor="b" anchorCtr="0">
            <a:noAutofit/>
          </a:bodyPr>
          <a:lstStyle/>
          <a:p>
            <a:pPr marL="0" marR="0" lvl="0" indent="0" algn="l" rtl="0">
              <a:lnSpc>
                <a:spcPct val="100625"/>
              </a:lnSpc>
              <a:spcBef>
                <a:spcPts val="0"/>
              </a:spcBef>
              <a:spcAft>
                <a:spcPts val="0"/>
              </a:spcAft>
              <a:buClr>
                <a:srgbClr val="FFFFFF"/>
              </a:buClr>
              <a:buSzPts val="6000"/>
              <a:buFont typeface="Poly"/>
              <a:buNone/>
            </a:pPr>
            <a:r>
              <a:rPr lang="en-GB" sz="5000" b="0" i="0" u="none" strike="noStrike" cap="none">
                <a:solidFill>
                  <a:srgbClr val="FFFFFF"/>
                </a:solidFill>
                <a:latin typeface="Inter SemiBold"/>
                <a:ea typeface="Inter SemiBold"/>
                <a:cs typeface="Inter SemiBold"/>
                <a:sym typeface="Inter SemiBold"/>
              </a:rPr>
              <a:t>Agenda</a:t>
            </a:r>
            <a:endParaRPr sz="5000" b="0" i="0" u="none" strike="noStrike" cap="none">
              <a:solidFill>
                <a:srgbClr val="000000"/>
              </a:solidFill>
              <a:latin typeface="Inter SemiBold"/>
              <a:ea typeface="Inter SemiBold"/>
              <a:cs typeface="Inter SemiBold"/>
              <a:sym typeface="Inter SemiBold"/>
            </a:endParaRPr>
          </a:p>
        </p:txBody>
      </p:sp>
      <p:sp>
        <p:nvSpPr>
          <p:cNvPr id="1859" name="Google Shape;1859;p6"/>
          <p:cNvSpPr txBox="1"/>
          <p:nvPr/>
        </p:nvSpPr>
        <p:spPr>
          <a:xfrm>
            <a:off x="5140235" y="3096899"/>
            <a:ext cx="2661900" cy="1493100"/>
          </a:xfrm>
          <a:prstGeom prst="rect">
            <a:avLst/>
          </a:prstGeom>
          <a:noFill/>
          <a:ln>
            <a:noFill/>
          </a:ln>
        </p:spPr>
        <p:txBody>
          <a:bodyPr spcFirstLastPara="1" wrap="square" lIns="19050" tIns="19050" rIns="19050" bIns="19050" anchor="b" anchorCtr="0">
            <a:no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252629"/>
                </a:solidFill>
                <a:latin typeface="Inter SemiBold"/>
                <a:ea typeface="Inter SemiBold"/>
                <a:cs typeface="Inter SemiBold"/>
                <a:sym typeface="Inter SemiBold"/>
              </a:rPr>
              <a:t>-&gt; Presentation Structure</a:t>
            </a:r>
            <a:endParaRPr sz="1400" b="0" i="0" u="none" strike="noStrike" cap="none">
              <a:solidFill>
                <a:srgbClr val="FF4A11"/>
              </a:solidFill>
              <a:latin typeface="Inter SemiBold"/>
              <a:ea typeface="Inter SemiBold"/>
              <a:cs typeface="Inter SemiBold"/>
              <a:sym typeface="Inter SemiBold"/>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FF4A11"/>
                </a:solidFill>
                <a:latin typeface="Inter SemiBold"/>
                <a:ea typeface="Inter SemiBold"/>
                <a:cs typeface="Inter SemiBold"/>
                <a:sym typeface="Inter SemiBold"/>
              </a:rPr>
              <a:t>-&gt; Slides Design</a:t>
            </a:r>
            <a:endParaRPr sz="1400" b="0" i="0" u="none" strike="noStrike" cap="none">
              <a:solidFill>
                <a:srgbClr val="FF4A11"/>
              </a:solidFill>
              <a:latin typeface="Inter SemiBold"/>
              <a:ea typeface="Inter SemiBold"/>
              <a:cs typeface="Inter SemiBold"/>
              <a:sym typeface="Inter SemiBold"/>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252629"/>
                </a:solidFill>
                <a:latin typeface="Inter SemiBold"/>
                <a:ea typeface="Inter SemiBold"/>
                <a:cs typeface="Inter SemiBold"/>
                <a:sym typeface="Inter SemiBold"/>
              </a:rPr>
              <a:t>-&gt; Rhetorics</a:t>
            </a:r>
            <a:endParaRPr sz="1400" b="0" i="0" u="none" strike="noStrike" cap="none">
              <a:solidFill>
                <a:srgbClr val="252629"/>
              </a:solidFill>
              <a:latin typeface="Inter SemiBold"/>
              <a:ea typeface="Inter SemiBold"/>
              <a:cs typeface="Inter SemiBold"/>
              <a:sym typeface="Inter SemiBold"/>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252629"/>
                </a:solidFill>
                <a:latin typeface="Inter SemiBold"/>
                <a:ea typeface="Inter SemiBold"/>
                <a:cs typeface="Inter SemiBold"/>
                <a:sym typeface="Inter SemiBold"/>
              </a:rPr>
              <a:t>-&gt; Next Steps</a:t>
            </a:r>
            <a:endParaRPr sz="1400" b="0" i="0" u="none" strike="noStrike" cap="none">
              <a:solidFill>
                <a:srgbClr val="000000"/>
              </a:solidFill>
              <a:latin typeface="Inter SemiBold"/>
              <a:ea typeface="Inter SemiBold"/>
              <a:cs typeface="Inter SemiBold"/>
              <a:sym typeface="Inter SemiBold"/>
            </a:endParaRPr>
          </a:p>
        </p:txBody>
      </p:sp>
      <p:pic>
        <p:nvPicPr>
          <p:cNvPr id="1860" name="Google Shape;1860;p6" descr="NF_Logo_granite.png"/>
          <p:cNvPicPr preferRelativeResize="0"/>
          <p:nvPr/>
        </p:nvPicPr>
        <p:blipFill rotWithShape="1">
          <a:blip r:embed="rId3">
            <a:alphaModFix/>
          </a:blip>
          <a:srcRect/>
          <a:stretch/>
        </p:blipFill>
        <p:spPr>
          <a:xfrm>
            <a:off x="7512501" y="625440"/>
            <a:ext cx="1047229" cy="240863"/>
          </a:xfrm>
          <a:prstGeom prst="rect">
            <a:avLst/>
          </a:prstGeom>
          <a:noFill/>
          <a:ln>
            <a:noFill/>
          </a:ln>
        </p:spPr>
      </p:pic>
    </p:spTree>
  </p:cSld>
  <p:clrMapOvr>
    <a:masterClrMapping/>
  </p:clrMapOvr>
</p:sld>
</file>

<file path=ppt/theme/theme1.xml><?xml version="1.0" encoding="utf-8"?>
<a:theme xmlns:a="http://schemas.openxmlformats.org/drawingml/2006/main" name="White">
  <a:themeElements>
    <a:clrScheme name="White">
      <a:dk1>
        <a:srgbClr val="FF5A36"/>
      </a:dk1>
      <a:lt1>
        <a:srgbClr val="193251"/>
      </a:lt1>
      <a:dk2>
        <a:srgbClr val="D5D5D5"/>
      </a:dk2>
      <a:lt2>
        <a:srgbClr val="F8F8F8"/>
      </a:lt2>
      <a:accent1>
        <a:srgbClr val="5E5E5E"/>
      </a:accent1>
      <a:accent2>
        <a:srgbClr val="33658A"/>
      </a:accent2>
      <a:accent3>
        <a:srgbClr val="069E2D"/>
      </a:accent3>
      <a:accent4>
        <a:srgbClr val="FE9920"/>
      </a:accent4>
      <a:accent5>
        <a:srgbClr val="FFBA08"/>
      </a:accent5>
      <a:accent6>
        <a:srgbClr val="C95D63"/>
      </a:accent6>
      <a:hlink>
        <a:srgbClr val="86BBD8"/>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FFFFFF"/>
      </a:dk1>
      <a:lt1>
        <a:srgbClr val="FF5A36"/>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7589A2"/>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252629"/>
      </a:dk1>
      <a:lt1>
        <a:srgbClr val="E4E8F0"/>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a:themeElements>
    <a:clrScheme name="White">
      <a:dk1>
        <a:srgbClr val="252629"/>
      </a:dk1>
      <a:lt1>
        <a:srgbClr val="163251"/>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a:themeElements>
    <a:clrScheme name="White">
      <a:dk1>
        <a:srgbClr val="FF5A36"/>
      </a:dk1>
      <a:lt1>
        <a:srgbClr val="193251"/>
      </a:lt1>
      <a:dk2>
        <a:srgbClr val="D5D5D5"/>
      </a:dk2>
      <a:lt2>
        <a:srgbClr val="F8F8F8"/>
      </a:lt2>
      <a:accent1>
        <a:srgbClr val="5E5E5E"/>
      </a:accent1>
      <a:accent2>
        <a:srgbClr val="33658A"/>
      </a:accent2>
      <a:accent3>
        <a:srgbClr val="069E2D"/>
      </a:accent3>
      <a:accent4>
        <a:srgbClr val="FE9920"/>
      </a:accent4>
      <a:accent5>
        <a:srgbClr val="FFBA08"/>
      </a:accent5>
      <a:accent6>
        <a:srgbClr val="C95D63"/>
      </a:accent6>
      <a:hlink>
        <a:srgbClr val="86BBD8"/>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White">
  <a:themeElements>
    <a:clrScheme name="White">
      <a:dk1>
        <a:srgbClr val="FFFFFF"/>
      </a:dk1>
      <a:lt1>
        <a:srgbClr val="FF5A36"/>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7589A2"/>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594</Words>
  <Application>Microsoft Macintosh PowerPoint</Application>
  <PresentationFormat>Bildschirmpräsentation (16:9)</PresentationFormat>
  <Paragraphs>130</Paragraphs>
  <Slides>19</Slides>
  <Notes>19</Notes>
  <HiddenSlides>0</HiddenSlides>
  <MMClips>0</MMClips>
  <ScaleCrop>false</ScaleCrop>
  <HeadingPairs>
    <vt:vector size="6" baseType="variant">
      <vt:variant>
        <vt:lpstr>Verwendete Schriftarten</vt:lpstr>
      </vt:variant>
      <vt:variant>
        <vt:i4>12</vt:i4>
      </vt:variant>
      <vt:variant>
        <vt:lpstr>Design</vt:lpstr>
      </vt:variant>
      <vt:variant>
        <vt:i4>8</vt:i4>
      </vt:variant>
      <vt:variant>
        <vt:lpstr>Folientitel</vt:lpstr>
      </vt:variant>
      <vt:variant>
        <vt:i4>19</vt:i4>
      </vt:variant>
    </vt:vector>
  </HeadingPairs>
  <TitlesOfParts>
    <vt:vector size="39" baseType="lpstr">
      <vt:lpstr>Poly</vt:lpstr>
      <vt:lpstr>Open Sans SemiBold</vt:lpstr>
      <vt:lpstr>Arial</vt:lpstr>
      <vt:lpstr>Verdana</vt:lpstr>
      <vt:lpstr>Inter SemiBold</vt:lpstr>
      <vt:lpstr>Inter Light</vt:lpstr>
      <vt:lpstr>Inter Medium</vt:lpstr>
      <vt:lpstr>Open Sans Light</vt:lpstr>
      <vt:lpstr>Inter</vt:lpstr>
      <vt:lpstr>Helvetica Neue</vt:lpstr>
      <vt:lpstr>Roboto</vt:lpstr>
      <vt:lpstr>Open Sans</vt:lpstr>
      <vt:lpstr>White</vt:lpstr>
      <vt:lpstr>Simple Light</vt:lpstr>
      <vt:lpstr>White</vt:lpstr>
      <vt:lpstr>Simple Light</vt:lpstr>
      <vt:lpstr>White</vt:lpstr>
      <vt:lpstr>White</vt:lpstr>
      <vt:lpstr>White</vt:lpstr>
      <vt:lpstr>White</vt:lpstr>
      <vt:lpstr>PowerPoint-Präsentation</vt:lpstr>
      <vt:lpstr>Management Summary</vt:lpstr>
      <vt:lpstr>Management Summary</vt:lpstr>
      <vt:lpstr>Our Approach</vt:lpstr>
      <vt:lpstr>PowerPoint-Präsentation</vt:lpstr>
      <vt:lpstr>PowerPoint-Präsentation</vt:lpstr>
      <vt:lpstr>Management Summary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Next Steps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Glenn Chia</cp:lastModifiedBy>
  <cp:revision>2</cp:revision>
  <dcterms:modified xsi:type="dcterms:W3CDTF">2024-09-23T13:38:36Z</dcterms:modified>
</cp:coreProperties>
</file>